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df8085e2514d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e2afd45d3d4af1"/>
  </p:sldMasterIdLst>
  <p:sldIdLst>
    <p:sldId xmlns:r="http://schemas.openxmlformats.org/officeDocument/2006/relationships" id="256" r:id="R36e5fe16722e4e4a"/>
    <p:sldId xmlns:r="http://schemas.openxmlformats.org/officeDocument/2006/relationships" id="257" r:id="R08f904a9141c4106"/>
    <p:sldId xmlns:r="http://schemas.openxmlformats.org/officeDocument/2006/relationships" id="258" r:id="R338c5d2bf0a74ff0"/>
    <p:sldId xmlns:r="http://schemas.openxmlformats.org/officeDocument/2006/relationships" id="259" r:id="Rcc3d5841b2824bdd"/>
    <p:sldId xmlns:r="http://schemas.openxmlformats.org/officeDocument/2006/relationships" id="260" r:id="R5dd05a3cec4e48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e2afd45d3d4af1" /><Relationship Type="http://schemas.openxmlformats.org/officeDocument/2006/relationships/slide" Target="/ppt/slides/slide1.xml" Id="R36e5fe16722e4e4a" /><Relationship Type="http://schemas.openxmlformats.org/officeDocument/2006/relationships/slide" Target="/ppt/slides/slide2.xml" Id="R08f904a9141c4106" /><Relationship Type="http://schemas.openxmlformats.org/officeDocument/2006/relationships/slide" Target="/ppt/slides/slide3.xml" Id="R338c5d2bf0a74ff0" /><Relationship Type="http://schemas.openxmlformats.org/officeDocument/2006/relationships/slide" Target="/ppt/slides/slide4.xml" Id="Rcc3d5841b2824bdd" /><Relationship Type="http://schemas.openxmlformats.org/officeDocument/2006/relationships/slide" Target="/ppt/slides/slide5.xml" Id="R5dd05a3cec4e48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353f4759448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9f636b4b44dc7" /><Relationship Type="http://schemas.openxmlformats.org/officeDocument/2006/relationships/theme" Target="/ppt/slideMasters/theme/theme1.xml" Id="R7578161a322b45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29f636b4b44d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449b8ee1c4d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4caa2fd874b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032363b4443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ca78aa58540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05fb8334640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SILJAN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SILJAN KOMMUNE ble etablert [år] og holder til i Siljan.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Sentrumsveien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3748 Siljan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94 25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post@siljan.kommune.no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www.siljan.kommune.no/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864 953 042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SILJAN KOMMUNE</a:t>
            </a:r>
          </a:p>
        </p:txBody>
      </p:sp>
    </p:spTree>
  </p:cSld>
  <p:clrMapOvr>
    <a:masterClrMapping xmlns:a="http://schemas.openxmlformats.org/drawingml/2006/main"/>
  </p:clrMapOvr>
</p:sld>
</file>