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519e3be79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25e29aa53415c"/>
  </p:sldMasterIdLst>
  <p:sldIdLst>
    <p:sldId xmlns:r="http://schemas.openxmlformats.org/officeDocument/2006/relationships" id="256" r:id="R0e7bf4eed9894696"/>
    <p:sldId xmlns:r="http://schemas.openxmlformats.org/officeDocument/2006/relationships" id="257" r:id="R90d0367df1c04ce2"/>
    <p:sldId xmlns:r="http://schemas.openxmlformats.org/officeDocument/2006/relationships" id="258" r:id="R27aec9b9c3e54fcf"/>
    <p:sldId xmlns:r="http://schemas.openxmlformats.org/officeDocument/2006/relationships" id="259" r:id="R314975e4fbe143b1"/>
    <p:sldId xmlns:r="http://schemas.openxmlformats.org/officeDocument/2006/relationships" id="260" r:id="Rf45f55ce728e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5e29aa53415c" /><Relationship Type="http://schemas.openxmlformats.org/officeDocument/2006/relationships/slide" Target="/ppt/slides/slide1.xml" Id="R0e7bf4eed9894696" /><Relationship Type="http://schemas.openxmlformats.org/officeDocument/2006/relationships/slide" Target="/ppt/slides/slide2.xml" Id="R90d0367df1c04ce2" /><Relationship Type="http://schemas.openxmlformats.org/officeDocument/2006/relationships/slide" Target="/ppt/slides/slide3.xml" Id="R27aec9b9c3e54fcf" /><Relationship Type="http://schemas.openxmlformats.org/officeDocument/2006/relationships/slide" Target="/ppt/slides/slide4.xml" Id="R314975e4fbe143b1" /><Relationship Type="http://schemas.openxmlformats.org/officeDocument/2006/relationships/slide" Target="/ppt/slides/slide5.xml" Id="Rf45f55ce728e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5d4b5bd97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d8bac936d4283" /><Relationship Type="http://schemas.openxmlformats.org/officeDocument/2006/relationships/theme" Target="/ppt/slideMasters/theme/theme1.xml" Id="Rf6dff7975916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d8bac936d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a32caf80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939261c47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0711eb8c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f400d94e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eda269a9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