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f409b2233843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e4d6c9ffc847cc"/>
  </p:sldMasterIdLst>
  <p:sldIdLst>
    <p:sldId xmlns:r="http://schemas.openxmlformats.org/officeDocument/2006/relationships" id="256" r:id="R9e87fa5b5e824312"/>
    <p:sldId xmlns:r="http://schemas.openxmlformats.org/officeDocument/2006/relationships" id="257" r:id="Ra67cdbf962eb402e"/>
    <p:sldId xmlns:r="http://schemas.openxmlformats.org/officeDocument/2006/relationships" id="258" r:id="R9d4c9e8727ef4c9b"/>
    <p:sldId xmlns:r="http://schemas.openxmlformats.org/officeDocument/2006/relationships" id="259" r:id="R0f683bab0dcb4700"/>
    <p:sldId xmlns:r="http://schemas.openxmlformats.org/officeDocument/2006/relationships" id="260" r:id="Rb39f2dc532f045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e4d6c9ffc847cc" /><Relationship Type="http://schemas.openxmlformats.org/officeDocument/2006/relationships/slide" Target="/ppt/slides/slide1.xml" Id="R9e87fa5b5e824312" /><Relationship Type="http://schemas.openxmlformats.org/officeDocument/2006/relationships/slide" Target="/ppt/slides/slide2.xml" Id="Ra67cdbf962eb402e" /><Relationship Type="http://schemas.openxmlformats.org/officeDocument/2006/relationships/slide" Target="/ppt/slides/slide3.xml" Id="R9d4c9e8727ef4c9b" /><Relationship Type="http://schemas.openxmlformats.org/officeDocument/2006/relationships/slide" Target="/ppt/slides/slide4.xml" Id="R0f683bab0dcb4700" /><Relationship Type="http://schemas.openxmlformats.org/officeDocument/2006/relationships/slide" Target="/ppt/slides/slide5.xml" Id="Rb39f2dc532f045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894830062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b72d9520c4590" /><Relationship Type="http://schemas.openxmlformats.org/officeDocument/2006/relationships/theme" Target="/ppt/slideMasters/theme/theme1.xml" Id="Rfdec075539f840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eb72d9520c45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3fa75dd6a41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d9ef2202c41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646c86a9a49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15d716ca14c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fad13d1b246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SVEIO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SVEIO KOMMUNE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Sveiogata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 74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postmottak@sveio.kommune.no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www.sveio.kommune.no/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864 967 272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SVEIO KOMMUNE</a:t>
            </a:r>
          </a:p>
        </p:txBody>
      </p:sp>
    </p:spTree>
  </p:cSld>
  <p:clrMapOvr>
    <a:masterClrMapping xmlns:a="http://schemas.openxmlformats.org/drawingml/2006/main"/>
  </p:clrMapOvr>
</p:sld>
</file>