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86c79d96ea40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b261a505a74618"/>
  </p:sldMasterIdLst>
  <p:sldIdLst>
    <p:sldId xmlns:r="http://schemas.openxmlformats.org/officeDocument/2006/relationships" id="256" r:id="Rcc31222fd1b54dca"/>
    <p:sldId xmlns:r="http://schemas.openxmlformats.org/officeDocument/2006/relationships" id="257" r:id="R2f8149747ed84339"/>
    <p:sldId xmlns:r="http://schemas.openxmlformats.org/officeDocument/2006/relationships" id="258" r:id="R79d91314684c4402"/>
    <p:sldId xmlns:r="http://schemas.openxmlformats.org/officeDocument/2006/relationships" id="259" r:id="R70e331526ef2456a"/>
    <p:sldId xmlns:r="http://schemas.openxmlformats.org/officeDocument/2006/relationships" id="260" r:id="R64431fd1482f42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b261a505a74618" /><Relationship Type="http://schemas.openxmlformats.org/officeDocument/2006/relationships/slide" Target="/ppt/slides/slide1.xml" Id="Rcc31222fd1b54dca" /><Relationship Type="http://schemas.openxmlformats.org/officeDocument/2006/relationships/slide" Target="/ppt/slides/slide2.xml" Id="R2f8149747ed84339" /><Relationship Type="http://schemas.openxmlformats.org/officeDocument/2006/relationships/slide" Target="/ppt/slides/slide3.xml" Id="R79d91314684c4402" /><Relationship Type="http://schemas.openxmlformats.org/officeDocument/2006/relationships/slide" Target="/ppt/slides/slide4.xml" Id="R70e331526ef2456a" /><Relationship Type="http://schemas.openxmlformats.org/officeDocument/2006/relationships/slide" Target="/ppt/slides/slide5.xml" Id="R64431fd1482f42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32831eb82749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5168020e84ee2" /><Relationship Type="http://schemas.openxmlformats.org/officeDocument/2006/relationships/theme" Target="/ppt/slideMasters/theme/theme1.xml" Id="R51d53974373745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75168020e84e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0104733f14c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cb8e5545443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7973695c648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8b860232942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d42ca53a349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FJALER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FJALER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FJALER KOMMUNE ble etablert [år] og holder til i Dale I Sunnfjord.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FJALER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FJALER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FJALER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Dalstunet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6963 Dale I Sunnfjord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73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post@fjaler.kommune.no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www.fjaler.kommune.no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864 968 422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FJALER KOMMUNE</a:t>
            </a:r>
          </a:p>
        </p:txBody>
      </p:sp>
    </p:spTree>
  </p:cSld>
  <p:clrMapOvr>
    <a:masterClrMapping xmlns:a="http://schemas.openxmlformats.org/drawingml/2006/main"/>
  </p:clrMapOvr>
</p:sld>
</file>