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0d35a5cbfa4d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74361674dc4a4a"/>
  </p:sldMasterIdLst>
  <p:sldIdLst>
    <p:sldId xmlns:r="http://schemas.openxmlformats.org/officeDocument/2006/relationships" id="256" r:id="Rb9382f6ba5f84fba"/>
    <p:sldId xmlns:r="http://schemas.openxmlformats.org/officeDocument/2006/relationships" id="257" r:id="R1d3f5cfd26174db5"/>
    <p:sldId xmlns:r="http://schemas.openxmlformats.org/officeDocument/2006/relationships" id="258" r:id="Re9c457a4af5e470a"/>
    <p:sldId xmlns:r="http://schemas.openxmlformats.org/officeDocument/2006/relationships" id="259" r:id="Ra7c643862718408f"/>
    <p:sldId xmlns:r="http://schemas.openxmlformats.org/officeDocument/2006/relationships" id="260" r:id="Rc770e384a45448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74361674dc4a4a" /><Relationship Type="http://schemas.openxmlformats.org/officeDocument/2006/relationships/slide" Target="/ppt/slides/slide1.xml" Id="Rb9382f6ba5f84fba" /><Relationship Type="http://schemas.openxmlformats.org/officeDocument/2006/relationships/slide" Target="/ppt/slides/slide2.xml" Id="R1d3f5cfd26174db5" /><Relationship Type="http://schemas.openxmlformats.org/officeDocument/2006/relationships/slide" Target="/ppt/slides/slide3.xml" Id="Re9c457a4af5e470a" /><Relationship Type="http://schemas.openxmlformats.org/officeDocument/2006/relationships/slide" Target="/ppt/slides/slide4.xml" Id="Ra7c643862718408f" /><Relationship Type="http://schemas.openxmlformats.org/officeDocument/2006/relationships/slide" Target="/ppt/slides/slide5.xml" Id="Rc770e384a45448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a7d25303224d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b69afdb674c7e" /><Relationship Type="http://schemas.openxmlformats.org/officeDocument/2006/relationships/theme" Target="/ppt/slideMasters/theme/theme1.xml" Id="R31909b2d4da147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bb69afdb674c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3908bd65847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b7bf811f841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786ad918d4e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2993da6f248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2e4521f0949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KLEPP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 KOMMUNE ble etablert [år] og holder til i Klepp Stasjon.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4353 Klepp Stasjon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42 98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postmottak@klepp.kommune.no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www.klepp.kommune.no/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864 969 682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