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c543c534a54e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14872312ae4a17"/>
  </p:sldMasterIdLst>
  <p:sldIdLst>
    <p:sldId xmlns:r="http://schemas.openxmlformats.org/officeDocument/2006/relationships" id="256" r:id="Rc77b2219ae2e4648"/>
    <p:sldId xmlns:r="http://schemas.openxmlformats.org/officeDocument/2006/relationships" id="257" r:id="Rb298cdfa6fe84769"/>
    <p:sldId xmlns:r="http://schemas.openxmlformats.org/officeDocument/2006/relationships" id="258" r:id="R6a8c5bacab3f4085"/>
    <p:sldId xmlns:r="http://schemas.openxmlformats.org/officeDocument/2006/relationships" id="259" r:id="R477d06f05fab49ca"/>
    <p:sldId xmlns:r="http://schemas.openxmlformats.org/officeDocument/2006/relationships" id="260" r:id="R2f3f9fcd76624a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14872312ae4a17" /><Relationship Type="http://schemas.openxmlformats.org/officeDocument/2006/relationships/slide" Target="/ppt/slides/slide1.xml" Id="Rc77b2219ae2e4648" /><Relationship Type="http://schemas.openxmlformats.org/officeDocument/2006/relationships/slide" Target="/ppt/slides/slide2.xml" Id="Rb298cdfa6fe84769" /><Relationship Type="http://schemas.openxmlformats.org/officeDocument/2006/relationships/slide" Target="/ppt/slides/slide3.xml" Id="R6a8c5bacab3f4085" /><Relationship Type="http://schemas.openxmlformats.org/officeDocument/2006/relationships/slide" Target="/ppt/slides/slide4.xml" Id="R477d06f05fab49ca" /><Relationship Type="http://schemas.openxmlformats.org/officeDocument/2006/relationships/slide" Target="/ppt/slides/slide5.xml" Id="R2f3f9fcd76624a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07178f47954c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cc9e1d5084f5c" /><Relationship Type="http://schemas.openxmlformats.org/officeDocument/2006/relationships/theme" Target="/ppt/slideMasters/theme/theme1.xml" Id="R9268c7d2e47344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1cc9e1d5084f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b93b3153c40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388c2887443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a1436580640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95d11b9a347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e253988384e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HJELMELAND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HJELMELAND KOMMUNE ble etablert [år] og holder til i Hjelmeland.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Vågavegen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4130 Hjelmeland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75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postmottak@hjelmeland.kommune.no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www.hjelmeland.kommune.no/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864 979 092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