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f50816097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173952e654afb"/>
  </p:sldMasterIdLst>
  <p:sldIdLst>
    <p:sldId xmlns:r="http://schemas.openxmlformats.org/officeDocument/2006/relationships" id="256" r:id="Rd934eee2f2db4fe3"/>
    <p:sldId xmlns:r="http://schemas.openxmlformats.org/officeDocument/2006/relationships" id="257" r:id="R01c7c67257ba4e7a"/>
    <p:sldId xmlns:r="http://schemas.openxmlformats.org/officeDocument/2006/relationships" id="258" r:id="Rf506c69fe2374955"/>
    <p:sldId xmlns:r="http://schemas.openxmlformats.org/officeDocument/2006/relationships" id="259" r:id="R74148f56776f41ae"/>
    <p:sldId xmlns:r="http://schemas.openxmlformats.org/officeDocument/2006/relationships" id="260" r:id="R5ca453c0bba7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173952e654afb" /><Relationship Type="http://schemas.openxmlformats.org/officeDocument/2006/relationships/slide" Target="/ppt/slides/slide1.xml" Id="Rd934eee2f2db4fe3" /><Relationship Type="http://schemas.openxmlformats.org/officeDocument/2006/relationships/slide" Target="/ppt/slides/slide2.xml" Id="R01c7c67257ba4e7a" /><Relationship Type="http://schemas.openxmlformats.org/officeDocument/2006/relationships/slide" Target="/ppt/slides/slide3.xml" Id="Rf506c69fe2374955" /><Relationship Type="http://schemas.openxmlformats.org/officeDocument/2006/relationships/slide" Target="/ppt/slides/slide4.xml" Id="R74148f56776f41ae" /><Relationship Type="http://schemas.openxmlformats.org/officeDocument/2006/relationships/slide" Target="/ppt/slides/slide5.xml" Id="R5ca453c0bba7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313f8122d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5c7a0a6df4f6d" /><Relationship Type="http://schemas.openxmlformats.org/officeDocument/2006/relationships/theme" Target="/ppt/slideMasters/theme/theme1.xml" Id="Rba54672f7000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5c7a0a6df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fa69ca815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02bff225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39afbaac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753706d48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59e7ada3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BARDU KOMMUNE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18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postmottak@bardu.kommune.no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www.bardu.kommune.no/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