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86348b3ad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3a27c3033438b"/>
  </p:sldMasterIdLst>
  <p:sldIdLst>
    <p:sldId xmlns:r="http://schemas.openxmlformats.org/officeDocument/2006/relationships" id="256" r:id="Rbf1a60225c9e4208"/>
    <p:sldId xmlns:r="http://schemas.openxmlformats.org/officeDocument/2006/relationships" id="257" r:id="Rd942256adb994199"/>
    <p:sldId xmlns:r="http://schemas.openxmlformats.org/officeDocument/2006/relationships" id="258" r:id="Rd17bbefe99dd4419"/>
    <p:sldId xmlns:r="http://schemas.openxmlformats.org/officeDocument/2006/relationships" id="259" r:id="Rd5af1c80806a4332"/>
    <p:sldId xmlns:r="http://schemas.openxmlformats.org/officeDocument/2006/relationships" id="260" r:id="R256b5ad8346c4820"/>
    <p:sldId xmlns:r="http://schemas.openxmlformats.org/officeDocument/2006/relationships" id="261" r:id="Ra5adf9ca5bbd4f58"/>
    <p:sldId xmlns:r="http://schemas.openxmlformats.org/officeDocument/2006/relationships" id="262" r:id="R2e8a5b35e8f4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3a27c3033438b" /><Relationship Type="http://schemas.openxmlformats.org/officeDocument/2006/relationships/slide" Target="/ppt/slides/slide1.xml" Id="Rbf1a60225c9e4208" /><Relationship Type="http://schemas.openxmlformats.org/officeDocument/2006/relationships/slide" Target="/ppt/slides/slide2.xml" Id="Rd942256adb994199" /><Relationship Type="http://schemas.openxmlformats.org/officeDocument/2006/relationships/slide" Target="/ppt/slides/slide3.xml" Id="Rd17bbefe99dd4419" /><Relationship Type="http://schemas.openxmlformats.org/officeDocument/2006/relationships/slide" Target="/ppt/slides/slide4.xml" Id="Rd5af1c80806a4332" /><Relationship Type="http://schemas.openxmlformats.org/officeDocument/2006/relationships/slide" Target="/ppt/slides/slide5.xml" Id="R256b5ad8346c4820" /><Relationship Type="http://schemas.openxmlformats.org/officeDocument/2006/relationships/slide" Target="/ppt/slides/slide6.xml" Id="Ra5adf9ca5bbd4f58" /><Relationship Type="http://schemas.openxmlformats.org/officeDocument/2006/relationships/slide" Target="/ppt/slides/slide7.xml" Id="R2e8a5b35e8f4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48462f542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2ef062974b44" /><Relationship Type="http://schemas.openxmlformats.org/officeDocument/2006/relationships/theme" Target="/ppt/slideMasters/theme/theme1.xml" Id="R94ea34fc4515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22ef06297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b03736355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bb848d0c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64a80444d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ccc8193d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32e6157c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62abcffd2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2b5c5a1f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JANINE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61 818 792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62 693 520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IVAR IVERSEN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IVAR IVERSEN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AGERSBORG IVERSEN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 AGERSBORG IVERSEN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Stillaugs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38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865 433 522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JANINE AS</a:t>
            </a:r>
          </a:p>
        </p:txBody>
      </p:sp>
    </p:spTree>
  </p:cSld>
  <p:clrMapOvr>
    <a:masterClrMapping xmlns:a="http://schemas.openxmlformats.org/drawingml/2006/main"/>
  </p:clrMapOvr>
</p:sld>
</file>