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f8a577d27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0409701384d84"/>
  </p:sldMasterIdLst>
  <p:sldIdLst>
    <p:sldId xmlns:r="http://schemas.openxmlformats.org/officeDocument/2006/relationships" id="256" r:id="Rd2475eda71e847fc"/>
    <p:sldId xmlns:r="http://schemas.openxmlformats.org/officeDocument/2006/relationships" id="257" r:id="R2c54c0e57a3d41ad"/>
    <p:sldId xmlns:r="http://schemas.openxmlformats.org/officeDocument/2006/relationships" id="258" r:id="R3d349cb5890543b2"/>
    <p:sldId xmlns:r="http://schemas.openxmlformats.org/officeDocument/2006/relationships" id="259" r:id="R231edee28db447ec"/>
    <p:sldId xmlns:r="http://schemas.openxmlformats.org/officeDocument/2006/relationships" id="260" r:id="R5d9e88d23d65476c"/>
    <p:sldId xmlns:r="http://schemas.openxmlformats.org/officeDocument/2006/relationships" id="261" r:id="R63bb98e824ca4bb0"/>
    <p:sldId xmlns:r="http://schemas.openxmlformats.org/officeDocument/2006/relationships" id="262" r:id="Re5dcfb5a0656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0409701384d84" /><Relationship Type="http://schemas.openxmlformats.org/officeDocument/2006/relationships/slide" Target="/ppt/slides/slide1.xml" Id="Rd2475eda71e847fc" /><Relationship Type="http://schemas.openxmlformats.org/officeDocument/2006/relationships/slide" Target="/ppt/slides/slide2.xml" Id="R2c54c0e57a3d41ad" /><Relationship Type="http://schemas.openxmlformats.org/officeDocument/2006/relationships/slide" Target="/ppt/slides/slide3.xml" Id="R3d349cb5890543b2" /><Relationship Type="http://schemas.openxmlformats.org/officeDocument/2006/relationships/slide" Target="/ppt/slides/slide4.xml" Id="R231edee28db447ec" /><Relationship Type="http://schemas.openxmlformats.org/officeDocument/2006/relationships/slide" Target="/ppt/slides/slide5.xml" Id="R5d9e88d23d65476c" /><Relationship Type="http://schemas.openxmlformats.org/officeDocument/2006/relationships/slide" Target="/ppt/slides/slide6.xml" Id="R63bb98e824ca4bb0" /><Relationship Type="http://schemas.openxmlformats.org/officeDocument/2006/relationships/slide" Target="/ppt/slides/slide7.xml" Id="Re5dcfb5a0656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2ebfa1d0c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a9ea2abf4461" /><Relationship Type="http://schemas.openxmlformats.org/officeDocument/2006/relationships/theme" Target="/ppt/slideMasters/theme/theme1.xml" Id="R46db002c2300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ea9ea2abf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d65ad053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344e87de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7da6c28a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745603dd5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1fb2016b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14bf313f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107d133e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ANDREASSEN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ANDREASSEN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62 784 937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5 533 597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15 905 176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ANDREASSEN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Sivløkka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80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865 473 362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AS</a:t>
            </a:r>
          </a:p>
        </p:txBody>
      </p:sp>
    </p:spTree>
  </p:cSld>
  <p:clrMapOvr>
    <a:masterClrMapping xmlns:a="http://schemas.openxmlformats.org/drawingml/2006/main"/>
  </p:clrMapOvr>
</p:sld>
</file>