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1f230d576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49a7a90e14b2f"/>
  </p:sldMasterIdLst>
  <p:sldIdLst>
    <p:sldId xmlns:r="http://schemas.openxmlformats.org/officeDocument/2006/relationships" id="256" r:id="Re53ddb7184be4bc8"/>
    <p:sldId xmlns:r="http://schemas.openxmlformats.org/officeDocument/2006/relationships" id="257" r:id="Rb029526a202343fd"/>
    <p:sldId xmlns:r="http://schemas.openxmlformats.org/officeDocument/2006/relationships" id="258" r:id="R6f337e35315743ef"/>
    <p:sldId xmlns:r="http://schemas.openxmlformats.org/officeDocument/2006/relationships" id="259" r:id="R43af70d47439483f"/>
    <p:sldId xmlns:r="http://schemas.openxmlformats.org/officeDocument/2006/relationships" id="260" r:id="R85ec1dc248554457"/>
    <p:sldId xmlns:r="http://schemas.openxmlformats.org/officeDocument/2006/relationships" id="261" r:id="R39323e9843e24669"/>
    <p:sldId xmlns:r="http://schemas.openxmlformats.org/officeDocument/2006/relationships" id="262" r:id="R623d32d9a409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49a7a90e14b2f" /><Relationship Type="http://schemas.openxmlformats.org/officeDocument/2006/relationships/slide" Target="/ppt/slides/slide1.xml" Id="Re53ddb7184be4bc8" /><Relationship Type="http://schemas.openxmlformats.org/officeDocument/2006/relationships/slide" Target="/ppt/slides/slide2.xml" Id="Rb029526a202343fd" /><Relationship Type="http://schemas.openxmlformats.org/officeDocument/2006/relationships/slide" Target="/ppt/slides/slide3.xml" Id="R6f337e35315743ef" /><Relationship Type="http://schemas.openxmlformats.org/officeDocument/2006/relationships/slide" Target="/ppt/slides/slide4.xml" Id="R43af70d47439483f" /><Relationship Type="http://schemas.openxmlformats.org/officeDocument/2006/relationships/slide" Target="/ppt/slides/slide5.xml" Id="R85ec1dc248554457" /><Relationship Type="http://schemas.openxmlformats.org/officeDocument/2006/relationships/slide" Target="/ppt/slides/slide6.xml" Id="R39323e9843e24669" /><Relationship Type="http://schemas.openxmlformats.org/officeDocument/2006/relationships/slide" Target="/ppt/slides/slide7.xml" Id="R623d32d9a409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8ccc3c96d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acf6ce56b4a51" /><Relationship Type="http://schemas.openxmlformats.org/officeDocument/2006/relationships/theme" Target="/ppt/slideMasters/theme/theme1.xml" Id="R73a58d1dcd05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acf6ce56b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0d8af216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c0187315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15fcea4a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0d407f80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cf82c1919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85190bff7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7474169e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118 241 444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950 413 438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2 945 254 418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