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14a8c014bb40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bbe1e08b9a493e"/>
  </p:sldMasterIdLst>
  <p:sldIdLst>
    <p:sldId xmlns:r="http://schemas.openxmlformats.org/officeDocument/2006/relationships" id="256" r:id="R4519a408ef7c45e7"/>
    <p:sldId xmlns:r="http://schemas.openxmlformats.org/officeDocument/2006/relationships" id="257" r:id="Ra1fb6ee38d204dd2"/>
    <p:sldId xmlns:r="http://schemas.openxmlformats.org/officeDocument/2006/relationships" id="258" r:id="Raee0ae71ca744f87"/>
    <p:sldId xmlns:r="http://schemas.openxmlformats.org/officeDocument/2006/relationships" id="259" r:id="R915dabe864bf4810"/>
    <p:sldId xmlns:r="http://schemas.openxmlformats.org/officeDocument/2006/relationships" id="260" r:id="Raaf5827c6e7a488d"/>
    <p:sldId xmlns:r="http://schemas.openxmlformats.org/officeDocument/2006/relationships" id="261" r:id="Re6653e178abc4a60"/>
    <p:sldId xmlns:r="http://schemas.openxmlformats.org/officeDocument/2006/relationships" id="262" r:id="R8aaca9d9195b43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bbe1e08b9a493e" /><Relationship Type="http://schemas.openxmlformats.org/officeDocument/2006/relationships/slide" Target="/ppt/slides/slide1.xml" Id="R4519a408ef7c45e7" /><Relationship Type="http://schemas.openxmlformats.org/officeDocument/2006/relationships/slide" Target="/ppt/slides/slide2.xml" Id="Ra1fb6ee38d204dd2" /><Relationship Type="http://schemas.openxmlformats.org/officeDocument/2006/relationships/slide" Target="/ppt/slides/slide3.xml" Id="Raee0ae71ca744f87" /><Relationship Type="http://schemas.openxmlformats.org/officeDocument/2006/relationships/slide" Target="/ppt/slides/slide4.xml" Id="R915dabe864bf4810" /><Relationship Type="http://schemas.openxmlformats.org/officeDocument/2006/relationships/slide" Target="/ppt/slides/slide5.xml" Id="Raaf5827c6e7a488d" /><Relationship Type="http://schemas.openxmlformats.org/officeDocument/2006/relationships/slide" Target="/ppt/slides/slide6.xml" Id="Re6653e178abc4a60" /><Relationship Type="http://schemas.openxmlformats.org/officeDocument/2006/relationships/slide" Target="/ppt/slides/slide7.xml" Id="R8aaca9d9195b43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32a1a11b4e46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97a147cd3d4519" /><Relationship Type="http://schemas.openxmlformats.org/officeDocument/2006/relationships/theme" Target="/ppt/slideMasters/theme/theme1.xml" Id="R547b67b61c534f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97a147cd3d45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8e18f425e842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5f38714db04f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b4d73bc6d948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dfc6c7d07c45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94832eb0ef4f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6a8e0d3eb41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47e252f6be47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BERGEN BILUTLEIE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BILUTLEIE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 BILUTLEIE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BILUTLEIE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BILUTLEIE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BILUTLEIE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48 927 249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8 345 274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4 412 647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25 530 569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90 032 455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BILUTLEIE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HENJO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BILUTLEIE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Ulsmågvegen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5224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13 31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post@bergenbilutleie.no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www.bergenbilutleie.no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866 227 322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BILUTLEIE AS</a:t>
            </a:r>
          </a:p>
        </p:txBody>
      </p:sp>
    </p:spTree>
  </p:cSld>
  <p:clrMapOvr>
    <a:masterClrMapping xmlns:a="http://schemas.openxmlformats.org/drawingml/2006/main"/>
  </p:clrMapOvr>
</p:sld>
</file>