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486d86bf3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28de283294359"/>
  </p:sldMasterIdLst>
  <p:sldIdLst>
    <p:sldId xmlns:r="http://schemas.openxmlformats.org/officeDocument/2006/relationships" id="256" r:id="R14a0ee57143e4434"/>
    <p:sldId xmlns:r="http://schemas.openxmlformats.org/officeDocument/2006/relationships" id="257" r:id="Rd57be31e96bb4672"/>
    <p:sldId xmlns:r="http://schemas.openxmlformats.org/officeDocument/2006/relationships" id="258" r:id="Rd45ed57fd92e486e"/>
    <p:sldId xmlns:r="http://schemas.openxmlformats.org/officeDocument/2006/relationships" id="259" r:id="R52d121d9d62c469a"/>
    <p:sldId xmlns:r="http://schemas.openxmlformats.org/officeDocument/2006/relationships" id="260" r:id="Rfd695537ce0f4ace"/>
    <p:sldId xmlns:r="http://schemas.openxmlformats.org/officeDocument/2006/relationships" id="261" r:id="Ra078e908882243b9"/>
    <p:sldId xmlns:r="http://schemas.openxmlformats.org/officeDocument/2006/relationships" id="262" r:id="R5be1788b7afc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28de283294359" /><Relationship Type="http://schemas.openxmlformats.org/officeDocument/2006/relationships/slide" Target="/ppt/slides/slide1.xml" Id="R14a0ee57143e4434" /><Relationship Type="http://schemas.openxmlformats.org/officeDocument/2006/relationships/slide" Target="/ppt/slides/slide2.xml" Id="Rd57be31e96bb4672" /><Relationship Type="http://schemas.openxmlformats.org/officeDocument/2006/relationships/slide" Target="/ppt/slides/slide3.xml" Id="Rd45ed57fd92e486e" /><Relationship Type="http://schemas.openxmlformats.org/officeDocument/2006/relationships/slide" Target="/ppt/slides/slide4.xml" Id="R52d121d9d62c469a" /><Relationship Type="http://schemas.openxmlformats.org/officeDocument/2006/relationships/slide" Target="/ppt/slides/slide5.xml" Id="Rfd695537ce0f4ace" /><Relationship Type="http://schemas.openxmlformats.org/officeDocument/2006/relationships/slide" Target="/ppt/slides/slide6.xml" Id="Ra078e908882243b9" /><Relationship Type="http://schemas.openxmlformats.org/officeDocument/2006/relationships/slide" Target="/ppt/slides/slide7.xml" Id="R5be1788b7afc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cff2d162f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8c19b1ee4758" /><Relationship Type="http://schemas.openxmlformats.org/officeDocument/2006/relationships/theme" Target="/ppt/slideMasters/theme/theme1.xml" Id="R36a52bd28dc4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a8c19b1ee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b86bb9021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7964b797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98d5579a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d0623873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d4fcd22c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40d9f05b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37280a808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VVS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−3 805 286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BYGG GRUPPEN INVEST AS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SOLEND HOLDING AS  –  25,2 %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Kjeppestadveien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66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866 320 802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VVS AS</a:t>
            </a:r>
          </a:p>
        </p:txBody>
      </p:sp>
    </p:spTree>
  </p:cSld>
  <p:clrMapOvr>
    <a:masterClrMapping xmlns:a="http://schemas.openxmlformats.org/drawingml/2006/main"/>
  </p:clrMapOvr>
</p:sld>
</file>