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3205db40ad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69aabca834f5f"/>
  </p:sldMasterIdLst>
  <p:sldIdLst>
    <p:sldId xmlns:r="http://schemas.openxmlformats.org/officeDocument/2006/relationships" id="256" r:id="R405ca3970ee141e8"/>
    <p:sldId xmlns:r="http://schemas.openxmlformats.org/officeDocument/2006/relationships" id="257" r:id="Rdd2e4e74a7944b93"/>
    <p:sldId xmlns:r="http://schemas.openxmlformats.org/officeDocument/2006/relationships" id="258" r:id="R6e97511cccd14dbf"/>
    <p:sldId xmlns:r="http://schemas.openxmlformats.org/officeDocument/2006/relationships" id="259" r:id="Rc566218b3e7f4c49"/>
    <p:sldId xmlns:r="http://schemas.openxmlformats.org/officeDocument/2006/relationships" id="260" r:id="R9dc04dd09b0845db"/>
    <p:sldId xmlns:r="http://schemas.openxmlformats.org/officeDocument/2006/relationships" id="261" r:id="Rf58dcb5884f84312"/>
    <p:sldId xmlns:r="http://schemas.openxmlformats.org/officeDocument/2006/relationships" id="262" r:id="R3a0581bb4b95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69aabca834f5f" /><Relationship Type="http://schemas.openxmlformats.org/officeDocument/2006/relationships/slide" Target="/ppt/slides/slide1.xml" Id="R405ca3970ee141e8" /><Relationship Type="http://schemas.openxmlformats.org/officeDocument/2006/relationships/slide" Target="/ppt/slides/slide2.xml" Id="Rdd2e4e74a7944b93" /><Relationship Type="http://schemas.openxmlformats.org/officeDocument/2006/relationships/slide" Target="/ppt/slides/slide3.xml" Id="R6e97511cccd14dbf" /><Relationship Type="http://schemas.openxmlformats.org/officeDocument/2006/relationships/slide" Target="/ppt/slides/slide4.xml" Id="Rc566218b3e7f4c49" /><Relationship Type="http://schemas.openxmlformats.org/officeDocument/2006/relationships/slide" Target="/ppt/slides/slide5.xml" Id="R9dc04dd09b0845db" /><Relationship Type="http://schemas.openxmlformats.org/officeDocument/2006/relationships/slide" Target="/ppt/slides/slide6.xml" Id="Rf58dcb5884f84312" /><Relationship Type="http://schemas.openxmlformats.org/officeDocument/2006/relationships/slide" Target="/ppt/slides/slide7.xml" Id="R3a0581bb4b95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ff094ad554a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e69cc43b24272" /><Relationship Type="http://schemas.openxmlformats.org/officeDocument/2006/relationships/theme" Target="/ppt/slideMasters/theme/theme1.xml" Id="Rbe855346a304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e69cc43b2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29eede7c46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22faaecb14b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2d611c417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c0a146185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4a19c2bac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20416ad4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375e0bcde4d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MHT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MHT HAUGE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61 180 132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65 051 568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HAUGE  –  83,8 %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HAMMERVOLD HAUGE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PEDERSEN HAUGE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HAMMERVOLD HAUGE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Lundgaardvegen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866 413 622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