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338e6a2f3904b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80dcd2cfc1249fb"/>
  </p:sldMasterIdLst>
  <p:sldIdLst>
    <p:sldId xmlns:r="http://schemas.openxmlformats.org/officeDocument/2006/relationships" id="256" r:id="R703acc8b68a74431"/>
    <p:sldId xmlns:r="http://schemas.openxmlformats.org/officeDocument/2006/relationships" id="257" r:id="R33bb1fc894e04be1"/>
    <p:sldId xmlns:r="http://schemas.openxmlformats.org/officeDocument/2006/relationships" id="258" r:id="R8f2e66d5b6214ce8"/>
    <p:sldId xmlns:r="http://schemas.openxmlformats.org/officeDocument/2006/relationships" id="259" r:id="Rc20238c9b7184403"/>
    <p:sldId xmlns:r="http://schemas.openxmlformats.org/officeDocument/2006/relationships" id="260" r:id="R1331dd1dcf184fa5"/>
    <p:sldId xmlns:r="http://schemas.openxmlformats.org/officeDocument/2006/relationships" id="261" r:id="R0e075faeef324655"/>
    <p:sldId xmlns:r="http://schemas.openxmlformats.org/officeDocument/2006/relationships" id="262" r:id="R1fd8ae8921b241a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80dcd2cfc1249fb" /><Relationship Type="http://schemas.openxmlformats.org/officeDocument/2006/relationships/slide" Target="/ppt/slides/slide1.xml" Id="R703acc8b68a74431" /><Relationship Type="http://schemas.openxmlformats.org/officeDocument/2006/relationships/slide" Target="/ppt/slides/slide2.xml" Id="R33bb1fc894e04be1" /><Relationship Type="http://schemas.openxmlformats.org/officeDocument/2006/relationships/slide" Target="/ppt/slides/slide3.xml" Id="R8f2e66d5b6214ce8" /><Relationship Type="http://schemas.openxmlformats.org/officeDocument/2006/relationships/slide" Target="/ppt/slides/slide4.xml" Id="Rc20238c9b7184403" /><Relationship Type="http://schemas.openxmlformats.org/officeDocument/2006/relationships/slide" Target="/ppt/slides/slide5.xml" Id="R1331dd1dcf184fa5" /><Relationship Type="http://schemas.openxmlformats.org/officeDocument/2006/relationships/slide" Target="/ppt/slides/slide6.xml" Id="R0e075faeef324655" /><Relationship Type="http://schemas.openxmlformats.org/officeDocument/2006/relationships/slide" Target="/ppt/slides/slide7.xml" Id="R1fd8ae8921b241a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045dafc1ab481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b12bbdaa344111" /><Relationship Type="http://schemas.openxmlformats.org/officeDocument/2006/relationships/theme" Target="/ppt/slideMasters/theme/theme1.xml" Id="Rf1a7d6fefe9241f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cb12bbdaa3441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c82343d39469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72c96666cc4ba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444e8f058472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feeb259fda34b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a06262291744f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8ad8c4f7d47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13d1aad1264af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BYGGTJENESTE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BYGGTJENESTE AS ble etablert [år] og holder til i Hammerfest.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2 392 354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−150 397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−92 193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3 251 231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3 667 561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LILAND GEORG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BYGGTJENESTE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Sjøgata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9600 Hammerfest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41 88 23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866 567 352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BYGGTJENESTE AS</a:t>
            </a:r>
          </a:p>
        </p:txBody>
      </p:sp>
    </p:spTree>
  </p:cSld>
  <p:clrMapOvr>
    <a:masterClrMapping xmlns:a="http://schemas.openxmlformats.org/drawingml/2006/main"/>
  </p:clrMapOvr>
</p:sld>
</file>