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0993a223a4a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afb4b5ea4415e"/>
  </p:sldMasterIdLst>
  <p:sldIdLst>
    <p:sldId xmlns:r="http://schemas.openxmlformats.org/officeDocument/2006/relationships" id="256" r:id="R7511955e6350418f"/>
    <p:sldId xmlns:r="http://schemas.openxmlformats.org/officeDocument/2006/relationships" id="257" r:id="Rc54070147265427c"/>
    <p:sldId xmlns:r="http://schemas.openxmlformats.org/officeDocument/2006/relationships" id="258" r:id="Rc1e1adcb14d241fe"/>
    <p:sldId xmlns:r="http://schemas.openxmlformats.org/officeDocument/2006/relationships" id="259" r:id="Rce5c079f3f734a5a"/>
    <p:sldId xmlns:r="http://schemas.openxmlformats.org/officeDocument/2006/relationships" id="260" r:id="R1072d14b4e9d4973"/>
    <p:sldId xmlns:r="http://schemas.openxmlformats.org/officeDocument/2006/relationships" id="261" r:id="Re0a0e0a51e364726"/>
    <p:sldId xmlns:r="http://schemas.openxmlformats.org/officeDocument/2006/relationships" id="262" r:id="Rb6b394ab6c5d41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afb4b5ea4415e" /><Relationship Type="http://schemas.openxmlformats.org/officeDocument/2006/relationships/slide" Target="/ppt/slides/slide1.xml" Id="R7511955e6350418f" /><Relationship Type="http://schemas.openxmlformats.org/officeDocument/2006/relationships/slide" Target="/ppt/slides/slide2.xml" Id="Rc54070147265427c" /><Relationship Type="http://schemas.openxmlformats.org/officeDocument/2006/relationships/slide" Target="/ppt/slides/slide3.xml" Id="Rc1e1adcb14d241fe" /><Relationship Type="http://schemas.openxmlformats.org/officeDocument/2006/relationships/slide" Target="/ppt/slides/slide4.xml" Id="Rce5c079f3f734a5a" /><Relationship Type="http://schemas.openxmlformats.org/officeDocument/2006/relationships/slide" Target="/ppt/slides/slide5.xml" Id="R1072d14b4e9d4973" /><Relationship Type="http://schemas.openxmlformats.org/officeDocument/2006/relationships/slide" Target="/ppt/slides/slide6.xml" Id="Re0a0e0a51e364726" /><Relationship Type="http://schemas.openxmlformats.org/officeDocument/2006/relationships/slide" Target="/ppt/slides/slide7.xml" Id="Rb6b394ab6c5d41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457f92fc846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ec5ff1bb7416c" /><Relationship Type="http://schemas.openxmlformats.org/officeDocument/2006/relationships/theme" Target="/ppt/slideMasters/theme/theme1.xml" Id="Rff0eac502667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3ec5ff1bb741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ca053465e41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d621ae9904e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6fa854f6947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9b4a4c9d540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e2f27d4c341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8eae5e50f47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4d8924fb4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AOG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AOG BYGG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23 670 687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−1 571 393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2 090 463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6 177 738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Midtunhaugen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audun.nygard@aogbygg.no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866 761 752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AOG BYGG AS</a:t>
            </a:r>
          </a:p>
        </p:txBody>
      </p:sp>
    </p:spTree>
  </p:cSld>
  <p:clrMapOvr>
    <a:masterClrMapping xmlns:a="http://schemas.openxmlformats.org/drawingml/2006/main"/>
  </p:clrMapOvr>
</p:sld>
</file>