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8cad60481648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be5612bb3469f"/>
  </p:sldMasterIdLst>
  <p:sldIdLst>
    <p:sldId xmlns:r="http://schemas.openxmlformats.org/officeDocument/2006/relationships" id="256" r:id="Rb27a6b12951642e3"/>
    <p:sldId xmlns:r="http://schemas.openxmlformats.org/officeDocument/2006/relationships" id="257" r:id="R18c53aa5b4124b2a"/>
    <p:sldId xmlns:r="http://schemas.openxmlformats.org/officeDocument/2006/relationships" id="258" r:id="R9ee27240a15346e3"/>
    <p:sldId xmlns:r="http://schemas.openxmlformats.org/officeDocument/2006/relationships" id="259" r:id="R4c7f152c0c604783"/>
    <p:sldId xmlns:r="http://schemas.openxmlformats.org/officeDocument/2006/relationships" id="260" r:id="R5f544353cf464f45"/>
    <p:sldId xmlns:r="http://schemas.openxmlformats.org/officeDocument/2006/relationships" id="261" r:id="R83e0bd68000f4ba8"/>
    <p:sldId xmlns:r="http://schemas.openxmlformats.org/officeDocument/2006/relationships" id="262" r:id="Rc732168bbe3749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be5612bb3469f" /><Relationship Type="http://schemas.openxmlformats.org/officeDocument/2006/relationships/slide" Target="/ppt/slides/slide1.xml" Id="Rb27a6b12951642e3" /><Relationship Type="http://schemas.openxmlformats.org/officeDocument/2006/relationships/slide" Target="/ppt/slides/slide2.xml" Id="R18c53aa5b4124b2a" /><Relationship Type="http://schemas.openxmlformats.org/officeDocument/2006/relationships/slide" Target="/ppt/slides/slide3.xml" Id="R9ee27240a15346e3" /><Relationship Type="http://schemas.openxmlformats.org/officeDocument/2006/relationships/slide" Target="/ppt/slides/slide4.xml" Id="R4c7f152c0c604783" /><Relationship Type="http://schemas.openxmlformats.org/officeDocument/2006/relationships/slide" Target="/ppt/slides/slide5.xml" Id="R5f544353cf464f45" /><Relationship Type="http://schemas.openxmlformats.org/officeDocument/2006/relationships/slide" Target="/ppt/slides/slide6.xml" Id="R83e0bd68000f4ba8" /><Relationship Type="http://schemas.openxmlformats.org/officeDocument/2006/relationships/slide" Target="/ppt/slides/slide7.xml" Id="Rc732168bbe3749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9f3e51d98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07786af334e29" /><Relationship Type="http://schemas.openxmlformats.org/officeDocument/2006/relationships/theme" Target="/ppt/slideMasters/theme/theme1.xml" Id="R26f35ce64b7a45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007786af334e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0b4403249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188b5b37644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9724c852941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2daf19b83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5e596057740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873aed2c049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dc8037d8b42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SIESTA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SIESTA EIENDOM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545 447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19 920 034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20 612 658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BLK19 HOLDING AS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STRÅBØ DAG OLE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STRÅBØ DAG OLE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78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dag-ole@saudainst.no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866 964 742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 EIENDOM AS</a:t>
            </a:r>
          </a:p>
        </p:txBody>
      </p:sp>
    </p:spTree>
  </p:cSld>
  <p:clrMapOvr>
    <a:masterClrMapping xmlns:a="http://schemas.openxmlformats.org/drawingml/2006/main"/>
  </p:clrMapOvr>
</p:sld>
</file>