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b93991310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0a5f0986a44c00"/>
  </p:sldMasterIdLst>
  <p:sldIdLst>
    <p:sldId xmlns:r="http://schemas.openxmlformats.org/officeDocument/2006/relationships" id="256" r:id="R6a3672ce1a904642"/>
    <p:sldId xmlns:r="http://schemas.openxmlformats.org/officeDocument/2006/relationships" id="257" r:id="Rf860012bb86c4b27"/>
    <p:sldId xmlns:r="http://schemas.openxmlformats.org/officeDocument/2006/relationships" id="258" r:id="R1c9cce1c27dd4797"/>
    <p:sldId xmlns:r="http://schemas.openxmlformats.org/officeDocument/2006/relationships" id="259" r:id="R3081bfa605dd4d8a"/>
    <p:sldId xmlns:r="http://schemas.openxmlformats.org/officeDocument/2006/relationships" id="260" r:id="Rae1c744ad293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a5f0986a44c00" /><Relationship Type="http://schemas.openxmlformats.org/officeDocument/2006/relationships/slide" Target="/ppt/slides/slide1.xml" Id="R6a3672ce1a904642" /><Relationship Type="http://schemas.openxmlformats.org/officeDocument/2006/relationships/slide" Target="/ppt/slides/slide2.xml" Id="Rf860012bb86c4b27" /><Relationship Type="http://schemas.openxmlformats.org/officeDocument/2006/relationships/slide" Target="/ppt/slides/slide3.xml" Id="R1c9cce1c27dd4797" /><Relationship Type="http://schemas.openxmlformats.org/officeDocument/2006/relationships/slide" Target="/ppt/slides/slide4.xml" Id="R3081bfa605dd4d8a" /><Relationship Type="http://schemas.openxmlformats.org/officeDocument/2006/relationships/slide" Target="/ppt/slides/slide5.xml" Id="Rae1c744ad293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c592e9b19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8f04d5674763" /><Relationship Type="http://schemas.openxmlformats.org/officeDocument/2006/relationships/theme" Target="/ppt/slideMasters/theme/theme1.xml" Id="R045dc401184d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78f04d567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51609e828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86555862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4244992f7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22dd58fc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1a7c2b38b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