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53883c60a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7333d35b2440b"/>
  </p:sldMasterIdLst>
  <p:sldIdLst>
    <p:sldId xmlns:r="http://schemas.openxmlformats.org/officeDocument/2006/relationships" id="256" r:id="Reee93f029555495e"/>
    <p:sldId xmlns:r="http://schemas.openxmlformats.org/officeDocument/2006/relationships" id="257" r:id="Rd6f2d4b4084f4352"/>
    <p:sldId xmlns:r="http://schemas.openxmlformats.org/officeDocument/2006/relationships" id="258" r:id="Rb3b57559b83b4735"/>
    <p:sldId xmlns:r="http://schemas.openxmlformats.org/officeDocument/2006/relationships" id="259" r:id="R94e4fde6bd4e48e4"/>
    <p:sldId xmlns:r="http://schemas.openxmlformats.org/officeDocument/2006/relationships" id="260" r:id="Rd670c0df4abd4ea9"/>
    <p:sldId xmlns:r="http://schemas.openxmlformats.org/officeDocument/2006/relationships" id="261" r:id="R32c2496915244779"/>
    <p:sldId xmlns:r="http://schemas.openxmlformats.org/officeDocument/2006/relationships" id="262" r:id="Rbf95bfb4be58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7333d35b2440b" /><Relationship Type="http://schemas.openxmlformats.org/officeDocument/2006/relationships/slide" Target="/ppt/slides/slide1.xml" Id="Reee93f029555495e" /><Relationship Type="http://schemas.openxmlformats.org/officeDocument/2006/relationships/slide" Target="/ppt/slides/slide2.xml" Id="Rd6f2d4b4084f4352" /><Relationship Type="http://schemas.openxmlformats.org/officeDocument/2006/relationships/slide" Target="/ppt/slides/slide3.xml" Id="Rb3b57559b83b4735" /><Relationship Type="http://schemas.openxmlformats.org/officeDocument/2006/relationships/slide" Target="/ppt/slides/slide4.xml" Id="R94e4fde6bd4e48e4" /><Relationship Type="http://schemas.openxmlformats.org/officeDocument/2006/relationships/slide" Target="/ppt/slides/slide5.xml" Id="Rd670c0df4abd4ea9" /><Relationship Type="http://schemas.openxmlformats.org/officeDocument/2006/relationships/slide" Target="/ppt/slides/slide6.xml" Id="R32c2496915244779" /><Relationship Type="http://schemas.openxmlformats.org/officeDocument/2006/relationships/slide" Target="/ppt/slides/slide7.xml" Id="Rbf95bfb4be58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2e62bd9d8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556050a04f6d" /><Relationship Type="http://schemas.openxmlformats.org/officeDocument/2006/relationships/theme" Target="/ppt/slideMasters/theme/theme1.xml" Id="R3a5a47ab35ec44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e556050a0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b3513b78e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f693411a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1caaf4a7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cf7df623f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921dd6823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97c1ea93b4e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22124f554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 SKO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 SKO PARTNER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16 458 854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4 544 278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EUROSKO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867 712 682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SKO PARTNER AS</a:t>
            </a:r>
          </a:p>
        </p:txBody>
      </p:sp>
    </p:spTree>
  </p:cSld>
  <p:clrMapOvr>
    <a:masterClrMapping xmlns:a="http://schemas.openxmlformats.org/drawingml/2006/main"/>
  </p:clrMapOvr>
</p:sld>
</file>