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f32b0b2a8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494177b1a4e09"/>
  </p:sldMasterIdLst>
  <p:sldIdLst>
    <p:sldId xmlns:r="http://schemas.openxmlformats.org/officeDocument/2006/relationships" id="256" r:id="Rc9a7aa2f58384b23"/>
    <p:sldId xmlns:r="http://schemas.openxmlformats.org/officeDocument/2006/relationships" id="257" r:id="R67bb0790cbd14efb"/>
    <p:sldId xmlns:r="http://schemas.openxmlformats.org/officeDocument/2006/relationships" id="258" r:id="R661504487736494a"/>
    <p:sldId xmlns:r="http://schemas.openxmlformats.org/officeDocument/2006/relationships" id="259" r:id="R051db1b9ade64dcc"/>
    <p:sldId xmlns:r="http://schemas.openxmlformats.org/officeDocument/2006/relationships" id="260" r:id="R72d3fff6549e4771"/>
    <p:sldId xmlns:r="http://schemas.openxmlformats.org/officeDocument/2006/relationships" id="261" r:id="R3cb3033ae2ff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494177b1a4e09" /><Relationship Type="http://schemas.openxmlformats.org/officeDocument/2006/relationships/slide" Target="/ppt/slides/slide1.xml" Id="Rc9a7aa2f58384b23" /><Relationship Type="http://schemas.openxmlformats.org/officeDocument/2006/relationships/slide" Target="/ppt/slides/slide2.xml" Id="R67bb0790cbd14efb" /><Relationship Type="http://schemas.openxmlformats.org/officeDocument/2006/relationships/slide" Target="/ppt/slides/slide3.xml" Id="R661504487736494a" /><Relationship Type="http://schemas.openxmlformats.org/officeDocument/2006/relationships/slide" Target="/ppt/slides/slide4.xml" Id="R051db1b9ade64dcc" /><Relationship Type="http://schemas.openxmlformats.org/officeDocument/2006/relationships/slide" Target="/ppt/slides/slide5.xml" Id="R72d3fff6549e4771" /><Relationship Type="http://schemas.openxmlformats.org/officeDocument/2006/relationships/slide" Target="/ppt/slides/slide6.xml" Id="R3cb3033ae2ff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75754c8e5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b2ba20c42448f" /><Relationship Type="http://schemas.openxmlformats.org/officeDocument/2006/relationships/theme" Target="/ppt/slideMasters/theme/theme1.xml" Id="R60a540956862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b2ba20c4244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60096342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453f427a9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84c7a1753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5158ea4f8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119bd87c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b717e363e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KNERTEN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v/Rolf Henning 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868 069 082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