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2f9a63e9d14e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28a57db897458f"/>
  </p:sldMasterIdLst>
  <p:sldIdLst>
    <p:sldId xmlns:r="http://schemas.openxmlformats.org/officeDocument/2006/relationships" id="256" r:id="R7f1ea8dd4af941e4"/>
    <p:sldId xmlns:r="http://schemas.openxmlformats.org/officeDocument/2006/relationships" id="257" r:id="R3a3f91c0b741475f"/>
    <p:sldId xmlns:r="http://schemas.openxmlformats.org/officeDocument/2006/relationships" id="258" r:id="R4754ab01d11d4d79"/>
    <p:sldId xmlns:r="http://schemas.openxmlformats.org/officeDocument/2006/relationships" id="259" r:id="R768c65d1c77c4023"/>
    <p:sldId xmlns:r="http://schemas.openxmlformats.org/officeDocument/2006/relationships" id="260" r:id="R3a3714587f694164"/>
    <p:sldId xmlns:r="http://schemas.openxmlformats.org/officeDocument/2006/relationships" id="261" r:id="R95b29eacabd649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8a57db897458f" /><Relationship Type="http://schemas.openxmlformats.org/officeDocument/2006/relationships/slide" Target="/ppt/slides/slide1.xml" Id="R7f1ea8dd4af941e4" /><Relationship Type="http://schemas.openxmlformats.org/officeDocument/2006/relationships/slide" Target="/ppt/slides/slide2.xml" Id="R3a3f91c0b741475f" /><Relationship Type="http://schemas.openxmlformats.org/officeDocument/2006/relationships/slide" Target="/ppt/slides/slide3.xml" Id="R4754ab01d11d4d79" /><Relationship Type="http://schemas.openxmlformats.org/officeDocument/2006/relationships/slide" Target="/ppt/slides/slide4.xml" Id="R768c65d1c77c4023" /><Relationship Type="http://schemas.openxmlformats.org/officeDocument/2006/relationships/slide" Target="/ppt/slides/slide5.xml" Id="R3a3714587f694164" /><Relationship Type="http://schemas.openxmlformats.org/officeDocument/2006/relationships/slide" Target="/ppt/slides/slide6.xml" Id="R95b29eacabd649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fd0b0b3af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d22acec2b47e5" /><Relationship Type="http://schemas.openxmlformats.org/officeDocument/2006/relationships/theme" Target="/ppt/slideMasters/theme/theme1.xml" Id="R485ebf8bda4e42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cd22acec2b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ceabe485642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fa6d7d8d94f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621deb9e645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d5837523a44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f799fa4d54c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1b5c9912542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KNERTEN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v/Rolf Henning 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868 069 082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KNERTEN AS</a:t>
            </a:r>
          </a:p>
        </p:txBody>
      </p:sp>
    </p:spTree>
  </p:cSld>
  <p:clrMapOvr>
    <a:masterClrMapping xmlns:a="http://schemas.openxmlformats.org/drawingml/2006/main"/>
  </p:clrMapOvr>
</p:sld>
</file>