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6177fb2c9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a0a88a3e34dea"/>
  </p:sldMasterIdLst>
  <p:sldIdLst>
    <p:sldId xmlns:r="http://schemas.openxmlformats.org/officeDocument/2006/relationships" id="256" r:id="R72b291f8e43848d4"/>
    <p:sldId xmlns:r="http://schemas.openxmlformats.org/officeDocument/2006/relationships" id="257" r:id="Re34a451769764074"/>
    <p:sldId xmlns:r="http://schemas.openxmlformats.org/officeDocument/2006/relationships" id="258" r:id="Rfbd8083a10b048ac"/>
    <p:sldId xmlns:r="http://schemas.openxmlformats.org/officeDocument/2006/relationships" id="259" r:id="R064af865e9f84e90"/>
    <p:sldId xmlns:r="http://schemas.openxmlformats.org/officeDocument/2006/relationships" id="260" r:id="Rf3c2386c4d2b4292"/>
    <p:sldId xmlns:r="http://schemas.openxmlformats.org/officeDocument/2006/relationships" id="261" r:id="R1994039443d946f1"/>
    <p:sldId xmlns:r="http://schemas.openxmlformats.org/officeDocument/2006/relationships" id="262" r:id="R1f7a5546a2c5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a0a88a3e34dea" /><Relationship Type="http://schemas.openxmlformats.org/officeDocument/2006/relationships/slide" Target="/ppt/slides/slide1.xml" Id="R72b291f8e43848d4" /><Relationship Type="http://schemas.openxmlformats.org/officeDocument/2006/relationships/slide" Target="/ppt/slides/slide2.xml" Id="Re34a451769764074" /><Relationship Type="http://schemas.openxmlformats.org/officeDocument/2006/relationships/slide" Target="/ppt/slides/slide3.xml" Id="Rfbd8083a10b048ac" /><Relationship Type="http://schemas.openxmlformats.org/officeDocument/2006/relationships/slide" Target="/ppt/slides/slide4.xml" Id="R064af865e9f84e90" /><Relationship Type="http://schemas.openxmlformats.org/officeDocument/2006/relationships/slide" Target="/ppt/slides/slide5.xml" Id="Rf3c2386c4d2b4292" /><Relationship Type="http://schemas.openxmlformats.org/officeDocument/2006/relationships/slide" Target="/ppt/slides/slide6.xml" Id="R1994039443d946f1" /><Relationship Type="http://schemas.openxmlformats.org/officeDocument/2006/relationships/slide" Target="/ppt/slides/slide7.xml" Id="R1f7a5546a2c5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d3dbf0517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d9a3ac1e446c" /><Relationship Type="http://schemas.openxmlformats.org/officeDocument/2006/relationships/theme" Target="/ppt/slideMasters/theme/theme1.xml" Id="R2e6cf2295f18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3d9a3ac1e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416adc61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14ca5fa65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fb72a769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cc3f501c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377f84db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3ea7d02d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685aff210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KNERTEN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ROLF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v/Rolf Henning 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868 069 082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KNERTEN AS</a:t>
            </a:r>
          </a:p>
        </p:txBody>
      </p:sp>
    </p:spTree>
  </p:cSld>
  <p:clrMapOvr>
    <a:masterClrMapping xmlns:a="http://schemas.openxmlformats.org/drawingml/2006/main"/>
  </p:clrMapOvr>
</p:sld>
</file>