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d11677e2a4f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f433d500542c2"/>
  </p:sldMasterIdLst>
  <p:sldIdLst>
    <p:sldId xmlns:r="http://schemas.openxmlformats.org/officeDocument/2006/relationships" id="256" r:id="R91cf5e7c80f14acd"/>
    <p:sldId xmlns:r="http://schemas.openxmlformats.org/officeDocument/2006/relationships" id="257" r:id="R1848e9d723b248a6"/>
    <p:sldId xmlns:r="http://schemas.openxmlformats.org/officeDocument/2006/relationships" id="258" r:id="Re30dd05e85ff47e7"/>
    <p:sldId xmlns:r="http://schemas.openxmlformats.org/officeDocument/2006/relationships" id="259" r:id="R2d8e71c503244b7c"/>
    <p:sldId xmlns:r="http://schemas.openxmlformats.org/officeDocument/2006/relationships" id="260" r:id="R9cf387c8a9a646ff"/>
    <p:sldId xmlns:r="http://schemas.openxmlformats.org/officeDocument/2006/relationships" id="261" r:id="R8a7c1affe3b8459b"/>
    <p:sldId xmlns:r="http://schemas.openxmlformats.org/officeDocument/2006/relationships" id="262" r:id="R472db648d110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f433d500542c2" /><Relationship Type="http://schemas.openxmlformats.org/officeDocument/2006/relationships/slide" Target="/ppt/slides/slide1.xml" Id="R91cf5e7c80f14acd" /><Relationship Type="http://schemas.openxmlformats.org/officeDocument/2006/relationships/slide" Target="/ppt/slides/slide2.xml" Id="R1848e9d723b248a6" /><Relationship Type="http://schemas.openxmlformats.org/officeDocument/2006/relationships/slide" Target="/ppt/slides/slide3.xml" Id="Re30dd05e85ff47e7" /><Relationship Type="http://schemas.openxmlformats.org/officeDocument/2006/relationships/slide" Target="/ppt/slides/slide4.xml" Id="R2d8e71c503244b7c" /><Relationship Type="http://schemas.openxmlformats.org/officeDocument/2006/relationships/slide" Target="/ppt/slides/slide5.xml" Id="R9cf387c8a9a646ff" /><Relationship Type="http://schemas.openxmlformats.org/officeDocument/2006/relationships/slide" Target="/ppt/slides/slide6.xml" Id="R8a7c1affe3b8459b" /><Relationship Type="http://schemas.openxmlformats.org/officeDocument/2006/relationships/slide" Target="/ppt/slides/slide7.xml" Id="R472db648d110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b5bc5e9af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252fc5c748ba" /><Relationship Type="http://schemas.openxmlformats.org/officeDocument/2006/relationships/theme" Target="/ppt/slideMasters/theme/theme1.xml" Id="R51242194811b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7252fc5c7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bb690eb83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0b99e4142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aebfca62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f3ef7150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ebc62525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bca5f7149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c45864c04a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TOR TRYGVE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TOR TRYGVE PEDERSEN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TOM RIKARD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GAULEN TROND OVE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GAULEN THOMAS ALEXANDER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868 156 872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TOR TRYGVE PEDERSEN HOLDING AS</a:t>
            </a:r>
          </a:p>
        </p:txBody>
      </p:sp>
    </p:spTree>
  </p:cSld>
  <p:clrMapOvr>
    <a:masterClrMapping xmlns:a="http://schemas.openxmlformats.org/drawingml/2006/main"/>
  </p:clrMapOvr>
</p:sld>
</file>