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e3842f78448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80243b9534997"/>
  </p:sldMasterIdLst>
  <p:sldIdLst>
    <p:sldId xmlns:r="http://schemas.openxmlformats.org/officeDocument/2006/relationships" id="256" r:id="R00e4b89480f042df"/>
    <p:sldId xmlns:r="http://schemas.openxmlformats.org/officeDocument/2006/relationships" id="257" r:id="Rfccdf07bf44547c3"/>
    <p:sldId xmlns:r="http://schemas.openxmlformats.org/officeDocument/2006/relationships" id="258" r:id="Rb437cc0d4f4d468a"/>
    <p:sldId xmlns:r="http://schemas.openxmlformats.org/officeDocument/2006/relationships" id="259" r:id="R3dbfa33f8ca24ce8"/>
    <p:sldId xmlns:r="http://schemas.openxmlformats.org/officeDocument/2006/relationships" id="260" r:id="Re79cd685446a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80243b9534997" /><Relationship Type="http://schemas.openxmlformats.org/officeDocument/2006/relationships/slide" Target="/ppt/slides/slide1.xml" Id="R00e4b89480f042df" /><Relationship Type="http://schemas.openxmlformats.org/officeDocument/2006/relationships/slide" Target="/ppt/slides/slide2.xml" Id="Rfccdf07bf44547c3" /><Relationship Type="http://schemas.openxmlformats.org/officeDocument/2006/relationships/slide" Target="/ppt/slides/slide3.xml" Id="Rb437cc0d4f4d468a" /><Relationship Type="http://schemas.openxmlformats.org/officeDocument/2006/relationships/slide" Target="/ppt/slides/slide4.xml" Id="R3dbfa33f8ca24ce8" /><Relationship Type="http://schemas.openxmlformats.org/officeDocument/2006/relationships/slide" Target="/ppt/slides/slide5.xml" Id="Re79cd685446a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f5d88f9b4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0d572a024644" /><Relationship Type="http://schemas.openxmlformats.org/officeDocument/2006/relationships/theme" Target="/ppt/slideMasters/theme/theme1.xml" Id="Rfa2021589ef3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f0d572a02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b31acc38f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1172c1f7a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86dff3358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24b8fd819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bd7098e90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TYLDAL SOGNESKOG BA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TYLDAL SOGNESKOG BA ble etablert [år] og holder til i Tylldalen.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B. Moen, Tylldalsveien 1720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2510 Tylldalen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jb.moen@online.no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869 905 062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