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765253e0e64b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a407f00c18487a"/>
  </p:sldMasterIdLst>
  <p:sldIdLst>
    <p:sldId xmlns:r="http://schemas.openxmlformats.org/officeDocument/2006/relationships" id="256" r:id="R7fe449abd25d4f4a"/>
    <p:sldId xmlns:r="http://schemas.openxmlformats.org/officeDocument/2006/relationships" id="257" r:id="R16dcb75fdb484986"/>
    <p:sldId xmlns:r="http://schemas.openxmlformats.org/officeDocument/2006/relationships" id="258" r:id="R43f969a77da34ca2"/>
    <p:sldId xmlns:r="http://schemas.openxmlformats.org/officeDocument/2006/relationships" id="259" r:id="Re5979f28f73d4691"/>
    <p:sldId xmlns:r="http://schemas.openxmlformats.org/officeDocument/2006/relationships" id="260" r:id="R977ede542a0d4a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a407f00c18487a" /><Relationship Type="http://schemas.openxmlformats.org/officeDocument/2006/relationships/slide" Target="/ppt/slides/slide1.xml" Id="R7fe449abd25d4f4a" /><Relationship Type="http://schemas.openxmlformats.org/officeDocument/2006/relationships/slide" Target="/ppt/slides/slide2.xml" Id="R16dcb75fdb484986" /><Relationship Type="http://schemas.openxmlformats.org/officeDocument/2006/relationships/slide" Target="/ppt/slides/slide3.xml" Id="R43f969a77da34ca2" /><Relationship Type="http://schemas.openxmlformats.org/officeDocument/2006/relationships/slide" Target="/ppt/slides/slide4.xml" Id="Re5979f28f73d4691" /><Relationship Type="http://schemas.openxmlformats.org/officeDocument/2006/relationships/slide" Target="/ppt/slides/slide5.xml" Id="R977ede542a0d4a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3c787b8c7848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efdbd034844e5" /><Relationship Type="http://schemas.openxmlformats.org/officeDocument/2006/relationships/theme" Target="/ppt/slideMasters/theme/theme1.xml" Id="R457b57107edc45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3efdbd034844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4fcffddcf4f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23782952c42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5569ebbca43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6a71eb95c46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7a6cbee6464a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BYGG/TØMRERMESTER JARLE BYFUGLIEN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BYGG/TØMRERMESTER JARLE BYFUGLIEN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BYGG/TØMRERMESTER JARLE BYFUGLIEN ble etablert [år] og holder til i Etnedal.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BYGG/TØMRERMESTER JARLE BYFUGLIEN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BYGG/TØMRERMESTER JARLE BYFUGLIEN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BYGG/TØMRERMESTER JARLE BYFUGLIEN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Bakkebygde 136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2890 Etnedal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870 156 812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BYGG/TØMRERMESTER JARLE BYFUGLIEN</a:t>
            </a:r>
          </a:p>
        </p:txBody>
      </p:sp>
    </p:spTree>
  </p:cSld>
  <p:clrMapOvr>
    <a:masterClrMapping xmlns:a="http://schemas.openxmlformats.org/drawingml/2006/main"/>
  </p:clrMapOvr>
</p:sld>
</file>