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14fa3721ee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7046d3971840be"/>
  </p:sldMasterIdLst>
  <p:sldIdLst>
    <p:sldId xmlns:r="http://schemas.openxmlformats.org/officeDocument/2006/relationships" id="256" r:id="Rfc111a5e7a1240d7"/>
    <p:sldId xmlns:r="http://schemas.openxmlformats.org/officeDocument/2006/relationships" id="257" r:id="Rd8dc0cc8889143c8"/>
    <p:sldId xmlns:r="http://schemas.openxmlformats.org/officeDocument/2006/relationships" id="258" r:id="R59d4f3fda6a64d17"/>
    <p:sldId xmlns:r="http://schemas.openxmlformats.org/officeDocument/2006/relationships" id="259" r:id="R6012957ff50b41f9"/>
    <p:sldId xmlns:r="http://schemas.openxmlformats.org/officeDocument/2006/relationships" id="260" r:id="R460a4ef8ac1f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046d3971840be" /><Relationship Type="http://schemas.openxmlformats.org/officeDocument/2006/relationships/slide" Target="/ppt/slides/slide1.xml" Id="Rfc111a5e7a1240d7" /><Relationship Type="http://schemas.openxmlformats.org/officeDocument/2006/relationships/slide" Target="/ppt/slides/slide2.xml" Id="Rd8dc0cc8889143c8" /><Relationship Type="http://schemas.openxmlformats.org/officeDocument/2006/relationships/slide" Target="/ppt/slides/slide3.xml" Id="R59d4f3fda6a64d17" /><Relationship Type="http://schemas.openxmlformats.org/officeDocument/2006/relationships/slide" Target="/ppt/slides/slide4.xml" Id="R6012957ff50b41f9" /><Relationship Type="http://schemas.openxmlformats.org/officeDocument/2006/relationships/slide" Target="/ppt/slides/slide5.xml" Id="R460a4ef8ac1f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eaa98dffd4d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02212c1f5444a" /><Relationship Type="http://schemas.openxmlformats.org/officeDocument/2006/relationships/theme" Target="/ppt/slideMasters/theme/theme1.xml" Id="Rb929c01d0b634b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02212c1f544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26bc16d23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c6027277c44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e3c6c3498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e83de7df7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bd97aeb07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HENRIKSEN HANS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HENRIKSEN HANS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HANS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HENRIKSEN HANS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HENRIKSEN HANS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HENRIKSEN HANS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hanshenrik254@gmail.com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870 251 092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HENRIKSEN HANS</a:t>
            </a:r>
          </a:p>
        </p:txBody>
      </p:sp>
    </p:spTree>
  </p:cSld>
  <p:clrMapOvr>
    <a:masterClrMapping xmlns:a="http://schemas.openxmlformats.org/drawingml/2006/main"/>
  </p:clrMapOvr>
</p:sld>
</file>