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12d48b974843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0d243a72704254"/>
  </p:sldMasterIdLst>
  <p:sldIdLst>
    <p:sldId xmlns:r="http://schemas.openxmlformats.org/officeDocument/2006/relationships" id="256" r:id="R7cb9254ca3d042da"/>
    <p:sldId xmlns:r="http://schemas.openxmlformats.org/officeDocument/2006/relationships" id="257" r:id="Ra69aa2fd01634bc8"/>
    <p:sldId xmlns:r="http://schemas.openxmlformats.org/officeDocument/2006/relationships" id="258" r:id="R1c24df5c0ad14f49"/>
    <p:sldId xmlns:r="http://schemas.openxmlformats.org/officeDocument/2006/relationships" id="259" r:id="R9775051ce95849c8"/>
    <p:sldId xmlns:r="http://schemas.openxmlformats.org/officeDocument/2006/relationships" id="260" r:id="Rd1304284b08148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0d243a72704254" /><Relationship Type="http://schemas.openxmlformats.org/officeDocument/2006/relationships/slide" Target="/ppt/slides/slide1.xml" Id="R7cb9254ca3d042da" /><Relationship Type="http://schemas.openxmlformats.org/officeDocument/2006/relationships/slide" Target="/ppt/slides/slide2.xml" Id="Ra69aa2fd01634bc8" /><Relationship Type="http://schemas.openxmlformats.org/officeDocument/2006/relationships/slide" Target="/ppt/slides/slide3.xml" Id="R1c24df5c0ad14f49" /><Relationship Type="http://schemas.openxmlformats.org/officeDocument/2006/relationships/slide" Target="/ppt/slides/slide4.xml" Id="R9775051ce95849c8" /><Relationship Type="http://schemas.openxmlformats.org/officeDocument/2006/relationships/slide" Target="/ppt/slides/slide5.xml" Id="Rd1304284b08148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60900140d14f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268e7aa284c10" /><Relationship Type="http://schemas.openxmlformats.org/officeDocument/2006/relationships/theme" Target="/ppt/slideMasters/theme/theme1.xml" Id="Rb3b7f96b70594e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2268e7aa284c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0b6ef29d34a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cb679f45244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780c12c2845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70a9d4c324b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2132b3f9247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BAPTISTKIRKEN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BAPTISTKIRKEN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BAPTISTKIRKEN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BAPTISTKIRKEN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BAPTISTKIRKEN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BAPTISTKIRKEN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Krohgs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35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870 262 272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BAPTISTKIRKEN NORGE</a:t>
            </a:r>
          </a:p>
        </p:txBody>
      </p:sp>
    </p:spTree>
  </p:cSld>
  <p:clrMapOvr>
    <a:masterClrMapping xmlns:a="http://schemas.openxmlformats.org/drawingml/2006/main"/>
  </p:clrMapOvr>
</p:sld>
</file>