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1bc9027cfa43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0417046884e9e"/>
  </p:sldMasterIdLst>
  <p:sldIdLst>
    <p:sldId xmlns:r="http://schemas.openxmlformats.org/officeDocument/2006/relationships" id="256" r:id="R75fa5d195c914c81"/>
    <p:sldId xmlns:r="http://schemas.openxmlformats.org/officeDocument/2006/relationships" id="257" r:id="Rdb82592abbec4936"/>
    <p:sldId xmlns:r="http://schemas.openxmlformats.org/officeDocument/2006/relationships" id="258" r:id="R8ca51e21a3444608"/>
    <p:sldId xmlns:r="http://schemas.openxmlformats.org/officeDocument/2006/relationships" id="259" r:id="R249aef0b35f446f4"/>
    <p:sldId xmlns:r="http://schemas.openxmlformats.org/officeDocument/2006/relationships" id="260" r:id="R9ed36b71121c46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0417046884e9e" /><Relationship Type="http://schemas.openxmlformats.org/officeDocument/2006/relationships/slide" Target="/ppt/slides/slide1.xml" Id="R75fa5d195c914c81" /><Relationship Type="http://schemas.openxmlformats.org/officeDocument/2006/relationships/slide" Target="/ppt/slides/slide2.xml" Id="Rdb82592abbec4936" /><Relationship Type="http://schemas.openxmlformats.org/officeDocument/2006/relationships/slide" Target="/ppt/slides/slide3.xml" Id="R8ca51e21a3444608" /><Relationship Type="http://schemas.openxmlformats.org/officeDocument/2006/relationships/slide" Target="/ppt/slides/slide4.xml" Id="R249aef0b35f446f4" /><Relationship Type="http://schemas.openxmlformats.org/officeDocument/2006/relationships/slide" Target="/ppt/slides/slide5.xml" Id="R9ed36b71121c46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7a291e20e49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62ea942ae49ba" /><Relationship Type="http://schemas.openxmlformats.org/officeDocument/2006/relationships/theme" Target="/ppt/slideMasters/theme/theme1.xml" Id="Ra3e7fb0add6f42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62ea942ae49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a763dc22a4b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56b6e17a241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9199abccd4d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ae647a0c742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30dea772d4f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SKJELBRED TRULS HÅKON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SKJELBRED TRULS HÅKON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SKJELBRED TRULS HÅKON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SKJELBRED TRULS HÅKON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SKJELBRED TRULS HÅKON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SKJELBRED TRULS HÅKON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Hærevei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32788043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870 312 792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SKJELBRED TRULS HÅKON</a:t>
            </a:r>
          </a:p>
        </p:txBody>
      </p:sp>
    </p:spTree>
  </p:cSld>
  <p:clrMapOvr>
    <a:masterClrMapping xmlns:a="http://schemas.openxmlformats.org/drawingml/2006/main"/>
  </p:clrMapOvr>
</p:sld>
</file>