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e64868a2e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7dafca32e4d4f"/>
  </p:sldMasterIdLst>
  <p:sldIdLst>
    <p:sldId xmlns:r="http://schemas.openxmlformats.org/officeDocument/2006/relationships" id="256" r:id="R64325d20bf0d47a4"/>
    <p:sldId xmlns:r="http://schemas.openxmlformats.org/officeDocument/2006/relationships" id="257" r:id="Rb8c5dc797ac342f8"/>
    <p:sldId xmlns:r="http://schemas.openxmlformats.org/officeDocument/2006/relationships" id="258" r:id="R77e3df1db3264835"/>
    <p:sldId xmlns:r="http://schemas.openxmlformats.org/officeDocument/2006/relationships" id="259" r:id="Raf06e736535145da"/>
    <p:sldId xmlns:r="http://schemas.openxmlformats.org/officeDocument/2006/relationships" id="260" r:id="R92aa113b4807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7dafca32e4d4f" /><Relationship Type="http://schemas.openxmlformats.org/officeDocument/2006/relationships/slide" Target="/ppt/slides/slide1.xml" Id="R64325d20bf0d47a4" /><Relationship Type="http://schemas.openxmlformats.org/officeDocument/2006/relationships/slide" Target="/ppt/slides/slide2.xml" Id="Rb8c5dc797ac342f8" /><Relationship Type="http://schemas.openxmlformats.org/officeDocument/2006/relationships/slide" Target="/ppt/slides/slide3.xml" Id="R77e3df1db3264835" /><Relationship Type="http://schemas.openxmlformats.org/officeDocument/2006/relationships/slide" Target="/ppt/slides/slide4.xml" Id="Raf06e736535145da" /><Relationship Type="http://schemas.openxmlformats.org/officeDocument/2006/relationships/slide" Target="/ppt/slides/slide5.xml" Id="R92aa113b4807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9f7a59ddf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f939f1974889" /><Relationship Type="http://schemas.openxmlformats.org/officeDocument/2006/relationships/theme" Target="/ppt/slideMasters/theme/theme1.xml" Id="R2bb6ceda5f11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0f939f197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11e560f5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94933307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f8f91bba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f961edc4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8cde0e89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NERI HELGE FLOTHYL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 HELGE FLOTHYL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NERI HELGE FLOTHYL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 HELGE FLOTHYL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 HELGE FLOTHYL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 HELGE FLOTHYL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Førsvassvegen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870 343 302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NERI HELGE FLOTHYL</a:t>
            </a:r>
          </a:p>
        </p:txBody>
      </p:sp>
    </p:spTree>
  </p:cSld>
  <p:clrMapOvr>
    <a:masterClrMapping xmlns:a="http://schemas.openxmlformats.org/drawingml/2006/main"/>
  </p:clrMapOvr>
</p:sld>
</file>