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ae5ce5e2034c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5f91ef48b8498a"/>
  </p:sldMasterIdLst>
  <p:sldIdLst>
    <p:sldId xmlns:r="http://schemas.openxmlformats.org/officeDocument/2006/relationships" id="256" r:id="Rbbbca878885a450f"/>
    <p:sldId xmlns:r="http://schemas.openxmlformats.org/officeDocument/2006/relationships" id="257" r:id="Rdf61a4bcbfa84efc"/>
    <p:sldId xmlns:r="http://schemas.openxmlformats.org/officeDocument/2006/relationships" id="258" r:id="Ra0542803e6b14c1e"/>
    <p:sldId xmlns:r="http://schemas.openxmlformats.org/officeDocument/2006/relationships" id="259" r:id="R33315ffdf7094a62"/>
    <p:sldId xmlns:r="http://schemas.openxmlformats.org/officeDocument/2006/relationships" id="260" r:id="Rb18239fbcaa34afa"/>
    <p:sldId xmlns:r="http://schemas.openxmlformats.org/officeDocument/2006/relationships" id="261" r:id="R5f108e6c60b641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5f91ef48b8498a" /><Relationship Type="http://schemas.openxmlformats.org/officeDocument/2006/relationships/slide" Target="/ppt/slides/slide1.xml" Id="Rbbbca878885a450f" /><Relationship Type="http://schemas.openxmlformats.org/officeDocument/2006/relationships/slide" Target="/ppt/slides/slide2.xml" Id="Rdf61a4bcbfa84efc" /><Relationship Type="http://schemas.openxmlformats.org/officeDocument/2006/relationships/slide" Target="/ppt/slides/slide3.xml" Id="Ra0542803e6b14c1e" /><Relationship Type="http://schemas.openxmlformats.org/officeDocument/2006/relationships/slide" Target="/ppt/slides/slide4.xml" Id="R33315ffdf7094a62" /><Relationship Type="http://schemas.openxmlformats.org/officeDocument/2006/relationships/slide" Target="/ppt/slides/slide5.xml" Id="Rb18239fbcaa34afa" /><Relationship Type="http://schemas.openxmlformats.org/officeDocument/2006/relationships/slide" Target="/ppt/slides/slide6.xml" Id="R5f108e6c60b641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52652e63a646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e8884b2a94343" /><Relationship Type="http://schemas.openxmlformats.org/officeDocument/2006/relationships/theme" Target="/ppt/slideMasters/theme/theme1.xml" Id="R5a873f100b6740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fe8884b2a943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617cf16e345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a63063e4442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cc6bf654e4e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72075455046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78646b8124d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4b09ea66d4e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LIEN MAGNE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LIEN MAGNE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LIEN MAGNE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LIEN MAGNE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LIEN MAGNE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LIEN MAGNE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LIEN MAGNE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870 410 042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LIEN MAGNE</a:t>
            </a:r>
          </a:p>
        </p:txBody>
      </p:sp>
    </p:spTree>
  </p:cSld>
  <p:clrMapOvr>
    <a:masterClrMapping xmlns:a="http://schemas.openxmlformats.org/drawingml/2006/main"/>
  </p:clrMapOvr>
</p:sld>
</file>