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14858c23234a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f9d3dfeb154064"/>
  </p:sldMasterIdLst>
  <p:sldIdLst>
    <p:sldId xmlns:r="http://schemas.openxmlformats.org/officeDocument/2006/relationships" id="256" r:id="Rf6c995a2c4084198"/>
    <p:sldId xmlns:r="http://schemas.openxmlformats.org/officeDocument/2006/relationships" id="257" r:id="R6028e0b455ee4db5"/>
    <p:sldId xmlns:r="http://schemas.openxmlformats.org/officeDocument/2006/relationships" id="258" r:id="R65d1ba6f03ce454f"/>
    <p:sldId xmlns:r="http://schemas.openxmlformats.org/officeDocument/2006/relationships" id="259" r:id="R3cd0ed9193cb436f"/>
    <p:sldId xmlns:r="http://schemas.openxmlformats.org/officeDocument/2006/relationships" id="260" r:id="R371e95c6f8dd47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f9d3dfeb154064" /><Relationship Type="http://schemas.openxmlformats.org/officeDocument/2006/relationships/slide" Target="/ppt/slides/slide1.xml" Id="Rf6c995a2c4084198" /><Relationship Type="http://schemas.openxmlformats.org/officeDocument/2006/relationships/slide" Target="/ppt/slides/slide2.xml" Id="R6028e0b455ee4db5" /><Relationship Type="http://schemas.openxmlformats.org/officeDocument/2006/relationships/slide" Target="/ppt/slides/slide3.xml" Id="R65d1ba6f03ce454f" /><Relationship Type="http://schemas.openxmlformats.org/officeDocument/2006/relationships/slide" Target="/ppt/slides/slide4.xml" Id="R3cd0ed9193cb436f" /><Relationship Type="http://schemas.openxmlformats.org/officeDocument/2006/relationships/slide" Target="/ppt/slides/slide5.xml" Id="R371e95c6f8dd47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25d9d6fee64e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9a635765e428d" /><Relationship Type="http://schemas.openxmlformats.org/officeDocument/2006/relationships/theme" Target="/ppt/slideMasters/theme/theme1.xml" Id="R723fe016783d47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29a635765e42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4432c0c024e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ac2158cae40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81c90a6f74f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bebdb8c6d4b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8e49e666541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HAUGLAND RUNE 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HAUGLAND RUNE 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HAUGLAND RUNE O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HAUGLAND RUNE 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HAUGLAND RUNE 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HAUGLAND RUNE 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Bjørnavegen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5208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870 468 652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HAUGLAND RUNE O</a:t>
            </a:r>
          </a:p>
        </p:txBody>
      </p:sp>
    </p:spTree>
  </p:cSld>
  <p:clrMapOvr>
    <a:masterClrMapping xmlns:a="http://schemas.openxmlformats.org/drawingml/2006/main"/>
  </p:clrMapOvr>
</p:sld>
</file>