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5cf7c4fb3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8aeb54bf84641"/>
  </p:sldMasterIdLst>
  <p:sldIdLst>
    <p:sldId xmlns:r="http://schemas.openxmlformats.org/officeDocument/2006/relationships" id="256" r:id="R505c94b7f21f4b8e"/>
    <p:sldId xmlns:r="http://schemas.openxmlformats.org/officeDocument/2006/relationships" id="257" r:id="R1d5abf48d497416a"/>
    <p:sldId xmlns:r="http://schemas.openxmlformats.org/officeDocument/2006/relationships" id="258" r:id="R3bdec29e8b2246e4"/>
    <p:sldId xmlns:r="http://schemas.openxmlformats.org/officeDocument/2006/relationships" id="259" r:id="R5b6c38adebba44f9"/>
    <p:sldId xmlns:r="http://schemas.openxmlformats.org/officeDocument/2006/relationships" id="260" r:id="Rb824052588864763"/>
    <p:sldId xmlns:r="http://schemas.openxmlformats.org/officeDocument/2006/relationships" id="261" r:id="Raff66d42a030442d"/>
    <p:sldId xmlns:r="http://schemas.openxmlformats.org/officeDocument/2006/relationships" id="262" r:id="R39e1ff78ea2e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8aeb54bf84641" /><Relationship Type="http://schemas.openxmlformats.org/officeDocument/2006/relationships/slide" Target="/ppt/slides/slide1.xml" Id="R505c94b7f21f4b8e" /><Relationship Type="http://schemas.openxmlformats.org/officeDocument/2006/relationships/slide" Target="/ppt/slides/slide2.xml" Id="R1d5abf48d497416a" /><Relationship Type="http://schemas.openxmlformats.org/officeDocument/2006/relationships/slide" Target="/ppt/slides/slide3.xml" Id="R3bdec29e8b2246e4" /><Relationship Type="http://schemas.openxmlformats.org/officeDocument/2006/relationships/slide" Target="/ppt/slides/slide4.xml" Id="R5b6c38adebba44f9" /><Relationship Type="http://schemas.openxmlformats.org/officeDocument/2006/relationships/slide" Target="/ppt/slides/slide5.xml" Id="Rb824052588864763" /><Relationship Type="http://schemas.openxmlformats.org/officeDocument/2006/relationships/slide" Target="/ppt/slides/slide6.xml" Id="Raff66d42a030442d" /><Relationship Type="http://schemas.openxmlformats.org/officeDocument/2006/relationships/slide" Target="/ppt/slides/slide7.xml" Id="R39e1ff78ea2e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3985e8ec2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d18bb17149c0" /><Relationship Type="http://schemas.openxmlformats.org/officeDocument/2006/relationships/theme" Target="/ppt/slideMasters/theme/theme1.xml" Id="R85565f00387b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6d18bb171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cc18198ad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689c6f951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c927c611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6d62e193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8e6c0fee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aac5b36b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d25fa258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BOPLAN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BOPLAN ENTREPRENØR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−7 310 099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3 913 714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BOPLAN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38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loevbygg@online.no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870 904 622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ENTREPRENØR AS</a:t>
            </a:r>
          </a:p>
        </p:txBody>
      </p:sp>
    </p:spTree>
  </p:cSld>
  <p:clrMapOvr>
    <a:masterClrMapping xmlns:a="http://schemas.openxmlformats.org/drawingml/2006/main"/>
  </p:clrMapOvr>
</p:sld>
</file>