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8f776cf03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8605f9fa6493a"/>
  </p:sldMasterIdLst>
  <p:sldIdLst>
    <p:sldId xmlns:r="http://schemas.openxmlformats.org/officeDocument/2006/relationships" id="256" r:id="R079c7ba6785648de"/>
    <p:sldId xmlns:r="http://schemas.openxmlformats.org/officeDocument/2006/relationships" id="257" r:id="Re13f19650a484dd5"/>
    <p:sldId xmlns:r="http://schemas.openxmlformats.org/officeDocument/2006/relationships" id="258" r:id="R21485bdd55d54e7f"/>
    <p:sldId xmlns:r="http://schemas.openxmlformats.org/officeDocument/2006/relationships" id="259" r:id="R89fd51fb150a4d8f"/>
    <p:sldId xmlns:r="http://schemas.openxmlformats.org/officeDocument/2006/relationships" id="260" r:id="Rbb6360af2e90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8605f9fa6493a" /><Relationship Type="http://schemas.openxmlformats.org/officeDocument/2006/relationships/slide" Target="/ppt/slides/slide1.xml" Id="R079c7ba6785648de" /><Relationship Type="http://schemas.openxmlformats.org/officeDocument/2006/relationships/slide" Target="/ppt/slides/slide2.xml" Id="Re13f19650a484dd5" /><Relationship Type="http://schemas.openxmlformats.org/officeDocument/2006/relationships/slide" Target="/ppt/slides/slide3.xml" Id="R21485bdd55d54e7f" /><Relationship Type="http://schemas.openxmlformats.org/officeDocument/2006/relationships/slide" Target="/ppt/slides/slide4.xml" Id="R89fd51fb150a4d8f" /><Relationship Type="http://schemas.openxmlformats.org/officeDocument/2006/relationships/slide" Target="/ppt/slides/slide5.xml" Id="Rbb6360af2e90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8b0f404cf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3cdcfd4234e0d" /><Relationship Type="http://schemas.openxmlformats.org/officeDocument/2006/relationships/theme" Target="/ppt/slideMasters/theme/theme1.xml" Id="R335fd7f09176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3cdcfd423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c47e56a9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cf5688ee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eb7fa7d2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439c8af4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74261a71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SVEIN 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SVEIN 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SVEIN Ø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SVEIN 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SVEIN 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SVEIN 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1623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69334229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870 948 352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SVEIN Ø</a:t>
            </a:r>
          </a:p>
        </p:txBody>
      </p:sp>
    </p:spTree>
  </p:cSld>
  <p:clrMapOvr>
    <a:masterClrMapping xmlns:a="http://schemas.openxmlformats.org/drawingml/2006/main"/>
  </p:clrMapOvr>
</p:sld>
</file>