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fdf633c6b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30c7612e9542f0"/>
  </p:sldMasterIdLst>
  <p:sldIdLst>
    <p:sldId xmlns:r="http://schemas.openxmlformats.org/officeDocument/2006/relationships" id="256" r:id="Rd4a485029bc04f1f"/>
    <p:sldId xmlns:r="http://schemas.openxmlformats.org/officeDocument/2006/relationships" id="257" r:id="Ree99396f1f454627"/>
    <p:sldId xmlns:r="http://schemas.openxmlformats.org/officeDocument/2006/relationships" id="258" r:id="R53e8cdd016984ec3"/>
    <p:sldId xmlns:r="http://schemas.openxmlformats.org/officeDocument/2006/relationships" id="259" r:id="R68ee60775e06469b"/>
    <p:sldId xmlns:r="http://schemas.openxmlformats.org/officeDocument/2006/relationships" id="260" r:id="Rad8ff5b33e3b47ee"/>
    <p:sldId xmlns:r="http://schemas.openxmlformats.org/officeDocument/2006/relationships" id="261" r:id="R34c082de07db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0c7612e9542f0" /><Relationship Type="http://schemas.openxmlformats.org/officeDocument/2006/relationships/slide" Target="/ppt/slides/slide1.xml" Id="Rd4a485029bc04f1f" /><Relationship Type="http://schemas.openxmlformats.org/officeDocument/2006/relationships/slide" Target="/ppt/slides/slide2.xml" Id="Ree99396f1f454627" /><Relationship Type="http://schemas.openxmlformats.org/officeDocument/2006/relationships/slide" Target="/ppt/slides/slide3.xml" Id="R53e8cdd016984ec3" /><Relationship Type="http://schemas.openxmlformats.org/officeDocument/2006/relationships/slide" Target="/ppt/slides/slide4.xml" Id="R68ee60775e06469b" /><Relationship Type="http://schemas.openxmlformats.org/officeDocument/2006/relationships/slide" Target="/ppt/slides/slide5.xml" Id="Rad8ff5b33e3b47ee" /><Relationship Type="http://schemas.openxmlformats.org/officeDocument/2006/relationships/slide" Target="/ppt/slides/slide6.xml" Id="R34c082de07db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d52d7f0bd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07d607bb483d" /><Relationship Type="http://schemas.openxmlformats.org/officeDocument/2006/relationships/theme" Target="/ppt/slideMasters/theme/theme1.xml" Id="Rd044dae5e071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d07d607bb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8b7a9749742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f25289eb4b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9021ec201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2a9bb773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53210513a4b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56bab39c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REGNSKAPSLAG SA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6 733 821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2 457 723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870 961 332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REGNSKAPSLAG SA</a:t>
            </a:r>
          </a:p>
        </p:txBody>
      </p:sp>
    </p:spTree>
  </p:cSld>
  <p:clrMapOvr>
    <a:masterClrMapping xmlns:a="http://schemas.openxmlformats.org/drawingml/2006/main"/>
  </p:clrMapOvr>
</p:sld>
</file>