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23501bb5a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3556b367141c2"/>
  </p:sldMasterIdLst>
  <p:sldIdLst>
    <p:sldId xmlns:r="http://schemas.openxmlformats.org/officeDocument/2006/relationships" id="256" r:id="R2b77fe6771ae4449"/>
    <p:sldId xmlns:r="http://schemas.openxmlformats.org/officeDocument/2006/relationships" id="257" r:id="R72294ce8467145ea"/>
    <p:sldId xmlns:r="http://schemas.openxmlformats.org/officeDocument/2006/relationships" id="258" r:id="Rfc8a5436a9f64e86"/>
    <p:sldId xmlns:r="http://schemas.openxmlformats.org/officeDocument/2006/relationships" id="259" r:id="R7778a6ec62d94a43"/>
    <p:sldId xmlns:r="http://schemas.openxmlformats.org/officeDocument/2006/relationships" id="260" r:id="Rfb7544ec0c9d4971"/>
    <p:sldId xmlns:r="http://schemas.openxmlformats.org/officeDocument/2006/relationships" id="261" r:id="Rb04054e0d6e2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3556b367141c2" /><Relationship Type="http://schemas.openxmlformats.org/officeDocument/2006/relationships/slide" Target="/ppt/slides/slide1.xml" Id="R2b77fe6771ae4449" /><Relationship Type="http://schemas.openxmlformats.org/officeDocument/2006/relationships/slide" Target="/ppt/slides/slide2.xml" Id="R72294ce8467145ea" /><Relationship Type="http://schemas.openxmlformats.org/officeDocument/2006/relationships/slide" Target="/ppt/slides/slide3.xml" Id="Rfc8a5436a9f64e86" /><Relationship Type="http://schemas.openxmlformats.org/officeDocument/2006/relationships/slide" Target="/ppt/slides/slide4.xml" Id="R7778a6ec62d94a43" /><Relationship Type="http://schemas.openxmlformats.org/officeDocument/2006/relationships/slide" Target="/ppt/slides/slide5.xml" Id="Rfb7544ec0c9d4971" /><Relationship Type="http://schemas.openxmlformats.org/officeDocument/2006/relationships/slide" Target="/ppt/slides/slide6.xml" Id="Rb04054e0d6e2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05b3b9459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cd58c729413a" /><Relationship Type="http://schemas.openxmlformats.org/officeDocument/2006/relationships/theme" Target="/ppt/slideMasters/theme/theme1.xml" Id="R011a3feec175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0cd58c729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10200865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60fb972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a8fcb31f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fe9d9429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461260a4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db7332ba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1 235 786 747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229 481 031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−40 355 265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207 676 158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6 230 863 445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Breiflåtveien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ivar@ivar.no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871 035 032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IKS</a:t>
            </a:r>
          </a:p>
        </p:txBody>
      </p:sp>
    </p:spTree>
  </p:cSld>
  <p:clrMapOvr>
    <a:masterClrMapping xmlns:a="http://schemas.openxmlformats.org/drawingml/2006/main"/>
  </p:clrMapOvr>
</p:sld>
</file>