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2fd3d65f95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c87d8cb734526"/>
  </p:sldMasterIdLst>
  <p:sldIdLst>
    <p:sldId xmlns:r="http://schemas.openxmlformats.org/officeDocument/2006/relationships" id="256" r:id="R5da826e79b09434d"/>
    <p:sldId xmlns:r="http://schemas.openxmlformats.org/officeDocument/2006/relationships" id="257" r:id="Rad31e9fcd8d0494b"/>
    <p:sldId xmlns:r="http://schemas.openxmlformats.org/officeDocument/2006/relationships" id="258" r:id="R057500d95bd04ae8"/>
    <p:sldId xmlns:r="http://schemas.openxmlformats.org/officeDocument/2006/relationships" id="259" r:id="R52dd458182844485"/>
    <p:sldId xmlns:r="http://schemas.openxmlformats.org/officeDocument/2006/relationships" id="260" r:id="Rd278b83dddd047ce"/>
    <p:sldId xmlns:r="http://schemas.openxmlformats.org/officeDocument/2006/relationships" id="261" r:id="R3582930e76fa4fab"/>
    <p:sldId xmlns:r="http://schemas.openxmlformats.org/officeDocument/2006/relationships" id="262" r:id="Rb6f20b62ed9342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c87d8cb734526" /><Relationship Type="http://schemas.openxmlformats.org/officeDocument/2006/relationships/slide" Target="/ppt/slides/slide1.xml" Id="R5da826e79b09434d" /><Relationship Type="http://schemas.openxmlformats.org/officeDocument/2006/relationships/slide" Target="/ppt/slides/slide2.xml" Id="Rad31e9fcd8d0494b" /><Relationship Type="http://schemas.openxmlformats.org/officeDocument/2006/relationships/slide" Target="/ppt/slides/slide3.xml" Id="R057500d95bd04ae8" /><Relationship Type="http://schemas.openxmlformats.org/officeDocument/2006/relationships/slide" Target="/ppt/slides/slide4.xml" Id="R52dd458182844485" /><Relationship Type="http://schemas.openxmlformats.org/officeDocument/2006/relationships/slide" Target="/ppt/slides/slide5.xml" Id="Rd278b83dddd047ce" /><Relationship Type="http://schemas.openxmlformats.org/officeDocument/2006/relationships/slide" Target="/ppt/slides/slide6.xml" Id="R3582930e76fa4fab" /><Relationship Type="http://schemas.openxmlformats.org/officeDocument/2006/relationships/slide" Target="/ppt/slides/slide7.xml" Id="Rb6f20b62ed9342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09d3234075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fa90258b4755" /><Relationship Type="http://schemas.openxmlformats.org/officeDocument/2006/relationships/theme" Target="/ppt/slideMasters/theme/theme1.xml" Id="R57c3943f485d47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21fa90258b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bf8bfcf541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cc400a61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91b396933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69c3adec947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bb7480c3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98d263d334b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65d54d5c2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 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 PLAN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880 308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993 820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Fardalen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01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oyvind@dig-plan.no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www.dig-plan.no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871 064 792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 PLAN AS</a:t>
            </a:r>
          </a:p>
        </p:txBody>
      </p:sp>
    </p:spTree>
  </p:cSld>
  <p:clrMapOvr>
    <a:masterClrMapping xmlns:a="http://schemas.openxmlformats.org/drawingml/2006/main"/>
  </p:clrMapOvr>
</p:sld>
</file>