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4b1fa10c124b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ac26dd0f3f4bb9"/>
  </p:sldMasterIdLst>
  <p:sldIdLst>
    <p:sldId xmlns:r="http://schemas.openxmlformats.org/officeDocument/2006/relationships" id="256" r:id="Rbf3fbde79c3e4fab"/>
    <p:sldId xmlns:r="http://schemas.openxmlformats.org/officeDocument/2006/relationships" id="257" r:id="R9e5a3e398a1c4815"/>
    <p:sldId xmlns:r="http://schemas.openxmlformats.org/officeDocument/2006/relationships" id="258" r:id="Racb0478e45b24c0f"/>
    <p:sldId xmlns:r="http://schemas.openxmlformats.org/officeDocument/2006/relationships" id="259" r:id="R98169269cc304cdd"/>
    <p:sldId xmlns:r="http://schemas.openxmlformats.org/officeDocument/2006/relationships" id="260" r:id="R27565f70597f41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ac26dd0f3f4bb9" /><Relationship Type="http://schemas.openxmlformats.org/officeDocument/2006/relationships/slide" Target="/ppt/slides/slide1.xml" Id="Rbf3fbde79c3e4fab" /><Relationship Type="http://schemas.openxmlformats.org/officeDocument/2006/relationships/slide" Target="/ppt/slides/slide2.xml" Id="R9e5a3e398a1c4815" /><Relationship Type="http://schemas.openxmlformats.org/officeDocument/2006/relationships/slide" Target="/ppt/slides/slide3.xml" Id="Racb0478e45b24c0f" /><Relationship Type="http://schemas.openxmlformats.org/officeDocument/2006/relationships/slide" Target="/ppt/slides/slide4.xml" Id="R98169269cc304cdd" /><Relationship Type="http://schemas.openxmlformats.org/officeDocument/2006/relationships/slide" Target="/ppt/slides/slide5.xml" Id="R27565f70597f41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308b0f6a8549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e1665b16b646d0" /><Relationship Type="http://schemas.openxmlformats.org/officeDocument/2006/relationships/theme" Target="/ppt/slideMasters/theme/theme1.xml" Id="R9fd552e58a7146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e1665b16b646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31eb95c4db42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12408132b84a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93cc9ff6c248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52ceec09dc4c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cddea8a6e147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SELECTIONGROUP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SELECTIONGROUP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SELECTIONGROUP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SELECTIONGROUP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SELECTIONGROUP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SELECTIONGROUP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871 075 352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SELECTIONGROUP AS</a:t>
            </a:r>
          </a:p>
        </p:txBody>
      </p:sp>
    </p:spTree>
  </p:cSld>
  <p:clrMapOvr>
    <a:masterClrMapping xmlns:a="http://schemas.openxmlformats.org/drawingml/2006/main"/>
  </p:clrMapOvr>
</p:sld>
</file>