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3bd545404d44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672685264142a0"/>
  </p:sldMasterIdLst>
  <p:sldIdLst>
    <p:sldId xmlns:r="http://schemas.openxmlformats.org/officeDocument/2006/relationships" id="256" r:id="R5923346ef18648e1"/>
    <p:sldId xmlns:r="http://schemas.openxmlformats.org/officeDocument/2006/relationships" id="257" r:id="R14d28a57a0814259"/>
    <p:sldId xmlns:r="http://schemas.openxmlformats.org/officeDocument/2006/relationships" id="258" r:id="R4a69a964d94c4b3e"/>
    <p:sldId xmlns:r="http://schemas.openxmlformats.org/officeDocument/2006/relationships" id="259" r:id="Rf87af6f49ba94b2e"/>
    <p:sldId xmlns:r="http://schemas.openxmlformats.org/officeDocument/2006/relationships" id="260" r:id="R35485c07ee214a6f"/>
    <p:sldId xmlns:r="http://schemas.openxmlformats.org/officeDocument/2006/relationships" id="261" r:id="R6d97ea3fc56642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72685264142a0" /><Relationship Type="http://schemas.openxmlformats.org/officeDocument/2006/relationships/slide" Target="/ppt/slides/slide1.xml" Id="R5923346ef18648e1" /><Relationship Type="http://schemas.openxmlformats.org/officeDocument/2006/relationships/slide" Target="/ppt/slides/slide2.xml" Id="R14d28a57a0814259" /><Relationship Type="http://schemas.openxmlformats.org/officeDocument/2006/relationships/slide" Target="/ppt/slides/slide3.xml" Id="R4a69a964d94c4b3e" /><Relationship Type="http://schemas.openxmlformats.org/officeDocument/2006/relationships/slide" Target="/ppt/slides/slide4.xml" Id="Rf87af6f49ba94b2e" /><Relationship Type="http://schemas.openxmlformats.org/officeDocument/2006/relationships/slide" Target="/ppt/slides/slide5.xml" Id="R35485c07ee214a6f" /><Relationship Type="http://schemas.openxmlformats.org/officeDocument/2006/relationships/slide" Target="/ppt/slides/slide6.xml" Id="R6d97ea3fc56642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a16f8e3694b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ea61edabd4f8d" /><Relationship Type="http://schemas.openxmlformats.org/officeDocument/2006/relationships/theme" Target="/ppt/slideMasters/theme/theme1.xml" Id="R696c5e34e54f4e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8ea61edabd4f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02978eab747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728322c4440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07b42166d4d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fc71ca77845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3cd965e324b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bc12c2f2e48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ARBEIDSMANDSFORBUND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ARBEIDSMANDSFORBUND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316 447 337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19 608 742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38 709 223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545 499 236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593 632 076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Grubbegata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norsk@arbmand.no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arbeidsmandsforbundet.no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871 096 082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