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94f48d8a1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14af51ae5421e"/>
  </p:sldMasterIdLst>
  <p:sldIdLst>
    <p:sldId xmlns:r="http://schemas.openxmlformats.org/officeDocument/2006/relationships" id="256" r:id="R87bcbb3e471e4862"/>
    <p:sldId xmlns:r="http://schemas.openxmlformats.org/officeDocument/2006/relationships" id="257" r:id="Re72afa8a926c48f7"/>
    <p:sldId xmlns:r="http://schemas.openxmlformats.org/officeDocument/2006/relationships" id="258" r:id="R1578e2d22ede4fb0"/>
    <p:sldId xmlns:r="http://schemas.openxmlformats.org/officeDocument/2006/relationships" id="259" r:id="Rdb3fd16861314cb2"/>
    <p:sldId xmlns:r="http://schemas.openxmlformats.org/officeDocument/2006/relationships" id="260" r:id="R839904511df84cbc"/>
    <p:sldId xmlns:r="http://schemas.openxmlformats.org/officeDocument/2006/relationships" id="261" r:id="Ra9c11d7d7f444235"/>
    <p:sldId xmlns:r="http://schemas.openxmlformats.org/officeDocument/2006/relationships" id="262" r:id="R25bbd89b64b3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14af51ae5421e" /><Relationship Type="http://schemas.openxmlformats.org/officeDocument/2006/relationships/slide" Target="/ppt/slides/slide1.xml" Id="R87bcbb3e471e4862" /><Relationship Type="http://schemas.openxmlformats.org/officeDocument/2006/relationships/slide" Target="/ppt/slides/slide2.xml" Id="Re72afa8a926c48f7" /><Relationship Type="http://schemas.openxmlformats.org/officeDocument/2006/relationships/slide" Target="/ppt/slides/slide3.xml" Id="R1578e2d22ede4fb0" /><Relationship Type="http://schemas.openxmlformats.org/officeDocument/2006/relationships/slide" Target="/ppt/slides/slide4.xml" Id="Rdb3fd16861314cb2" /><Relationship Type="http://schemas.openxmlformats.org/officeDocument/2006/relationships/slide" Target="/ppt/slides/slide5.xml" Id="R839904511df84cbc" /><Relationship Type="http://schemas.openxmlformats.org/officeDocument/2006/relationships/slide" Target="/ppt/slides/slide6.xml" Id="Ra9c11d7d7f444235" /><Relationship Type="http://schemas.openxmlformats.org/officeDocument/2006/relationships/slide" Target="/ppt/slides/slide7.xml" Id="R25bbd89b64b3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4777e550a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ea4886004d2f" /><Relationship Type="http://schemas.openxmlformats.org/officeDocument/2006/relationships/theme" Target="/ppt/slideMasters/theme/theme1.xml" Id="Rf2e0028ab6ee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dea488600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7290042544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2e60c723c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6fcf5c7a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9d0272b77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eea427de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3c43313b8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812f5e46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FAUSKE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FAUSKE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8 282 246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STAURAN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75645977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871 231 362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