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54e7a4b469c45e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6fc2800fea94faf"/>
  </p:sldMasterIdLst>
  <p:sldIdLst>
    <p:sldId xmlns:r="http://schemas.openxmlformats.org/officeDocument/2006/relationships" id="256" r:id="R0ac93190dc7e4e06"/>
    <p:sldId xmlns:r="http://schemas.openxmlformats.org/officeDocument/2006/relationships" id="257" r:id="Rc1d742e8886244ab"/>
    <p:sldId xmlns:r="http://schemas.openxmlformats.org/officeDocument/2006/relationships" id="258" r:id="R46ece802d5424ec4"/>
    <p:sldId xmlns:r="http://schemas.openxmlformats.org/officeDocument/2006/relationships" id="259" r:id="R18f96f0244a949d6"/>
    <p:sldId xmlns:r="http://schemas.openxmlformats.org/officeDocument/2006/relationships" id="260" r:id="Rb23233ecbbe04506"/>
    <p:sldId xmlns:r="http://schemas.openxmlformats.org/officeDocument/2006/relationships" id="261" r:id="R71cd1ae0631245f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fc2800fea94faf" /><Relationship Type="http://schemas.openxmlformats.org/officeDocument/2006/relationships/slide" Target="/ppt/slides/slide1.xml" Id="R0ac93190dc7e4e06" /><Relationship Type="http://schemas.openxmlformats.org/officeDocument/2006/relationships/slide" Target="/ppt/slides/slide2.xml" Id="Rc1d742e8886244ab" /><Relationship Type="http://schemas.openxmlformats.org/officeDocument/2006/relationships/slide" Target="/ppt/slides/slide3.xml" Id="R46ece802d5424ec4" /><Relationship Type="http://schemas.openxmlformats.org/officeDocument/2006/relationships/slide" Target="/ppt/slides/slide4.xml" Id="R18f96f0244a949d6" /><Relationship Type="http://schemas.openxmlformats.org/officeDocument/2006/relationships/slide" Target="/ppt/slides/slide5.xml" Id="Rb23233ecbbe04506" /><Relationship Type="http://schemas.openxmlformats.org/officeDocument/2006/relationships/slide" Target="/ppt/slides/slide6.xml" Id="R71cd1ae0631245f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dfc4f7473d4a4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64ef6f5ad14147" /><Relationship Type="http://schemas.openxmlformats.org/officeDocument/2006/relationships/theme" Target="/ppt/slideMasters/theme/theme1.xml" Id="R537a1704621c499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464ef6f5ad1414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f1dc7cfb5741a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d871e8a5e643d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4f2eed5e8c47f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a9aac4aae6412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e0f64dd9ef4fd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a7e0e64a204a9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HAUGESUND MÅLLAG OG UNGDOMSLAG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HAUGESUND MÅLLAG OG UNGDOMSLAG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HAUGESUND MÅLLAG OG UNGDOMSLAG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HAUGESUND MÅLLAG OG UNGDOMSLAG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HAUGESUND MÅLLAG OG UNGDOMSLAG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HAUGESUND MÅLLAG OG UNGDOMSLAG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Kvalamarka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5514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52 73 68 99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post@kvalatun.no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www.kvalatun.no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871 341 982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HAUGESUND MÅLLAG OG UNGDOMSLAG</a:t>
            </a:r>
          </a:p>
        </p:txBody>
      </p:sp>
    </p:spTree>
  </p:cSld>
  <p:clrMapOvr>
    <a:masterClrMapping xmlns:a="http://schemas.openxmlformats.org/drawingml/2006/main"/>
  </p:clrMapOvr>
</p:sld>
</file>