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2253129a3242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f6f273b1644372"/>
  </p:sldMasterIdLst>
  <p:sldIdLst>
    <p:sldId xmlns:r="http://schemas.openxmlformats.org/officeDocument/2006/relationships" id="256" r:id="Re589b501a2bf4685"/>
    <p:sldId xmlns:r="http://schemas.openxmlformats.org/officeDocument/2006/relationships" id="257" r:id="R8fab0f4049c2423a"/>
    <p:sldId xmlns:r="http://schemas.openxmlformats.org/officeDocument/2006/relationships" id="258" r:id="R3f2742d2af7b4be7"/>
    <p:sldId xmlns:r="http://schemas.openxmlformats.org/officeDocument/2006/relationships" id="259" r:id="Rf5feecaa7c504087"/>
    <p:sldId xmlns:r="http://schemas.openxmlformats.org/officeDocument/2006/relationships" id="260" r:id="Ra0e77ec108b442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f6f273b1644372" /><Relationship Type="http://schemas.openxmlformats.org/officeDocument/2006/relationships/slide" Target="/ppt/slides/slide1.xml" Id="Re589b501a2bf4685" /><Relationship Type="http://schemas.openxmlformats.org/officeDocument/2006/relationships/slide" Target="/ppt/slides/slide2.xml" Id="R8fab0f4049c2423a" /><Relationship Type="http://schemas.openxmlformats.org/officeDocument/2006/relationships/slide" Target="/ppt/slides/slide3.xml" Id="R3f2742d2af7b4be7" /><Relationship Type="http://schemas.openxmlformats.org/officeDocument/2006/relationships/slide" Target="/ppt/slides/slide4.xml" Id="Rf5feecaa7c504087" /><Relationship Type="http://schemas.openxmlformats.org/officeDocument/2006/relationships/slide" Target="/ppt/slides/slide5.xml" Id="Ra0e77ec108b442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f526d422014d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17d5794a140ac" /><Relationship Type="http://schemas.openxmlformats.org/officeDocument/2006/relationships/theme" Target="/ppt/slideMasters/theme/theme1.xml" Id="R4563c584d7304c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e17d5794a140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6094c95bf48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5af7ef3a54e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91185a55143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8c210efb346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7619701dd42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HAUGESUND MÅLLAG OG 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MÅLLAG OG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HAUGESUND MÅLLAG OG UNGDOMSLAG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MÅLLAG OG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MÅLLAG OG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MÅLLAG OG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Kvalamarka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5514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73 68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post@kvalatun.no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www.kvalatun.no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871 341 982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MÅLLAG OG UNGDOMSLAG</a:t>
            </a:r>
          </a:p>
        </p:txBody>
      </p:sp>
    </p:spTree>
  </p:cSld>
  <p:clrMapOvr>
    <a:masterClrMapping xmlns:a="http://schemas.openxmlformats.org/drawingml/2006/main"/>
  </p:clrMapOvr>
</p:sld>
</file>