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8f47563e5b04b3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ca6804be88b455d"/>
  </p:sldMasterIdLst>
  <p:sldIdLst>
    <p:sldId xmlns:r="http://schemas.openxmlformats.org/officeDocument/2006/relationships" id="256" r:id="Ra957124b54754348"/>
    <p:sldId xmlns:r="http://schemas.openxmlformats.org/officeDocument/2006/relationships" id="257" r:id="R4b8ae86fcce94c0e"/>
    <p:sldId xmlns:r="http://schemas.openxmlformats.org/officeDocument/2006/relationships" id="258" r:id="Rcd75e6d7aca3459a"/>
    <p:sldId xmlns:r="http://schemas.openxmlformats.org/officeDocument/2006/relationships" id="259" r:id="R28e1ddc71cee4087"/>
    <p:sldId xmlns:r="http://schemas.openxmlformats.org/officeDocument/2006/relationships" id="260" r:id="R0407339a4232491b"/>
    <p:sldId xmlns:r="http://schemas.openxmlformats.org/officeDocument/2006/relationships" id="261" r:id="R8e0036a4480545be"/>
    <p:sldId xmlns:r="http://schemas.openxmlformats.org/officeDocument/2006/relationships" id="262" r:id="Rc080e307be1e438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a6804be88b455d" /><Relationship Type="http://schemas.openxmlformats.org/officeDocument/2006/relationships/slide" Target="/ppt/slides/slide1.xml" Id="Ra957124b54754348" /><Relationship Type="http://schemas.openxmlformats.org/officeDocument/2006/relationships/slide" Target="/ppt/slides/slide2.xml" Id="R4b8ae86fcce94c0e" /><Relationship Type="http://schemas.openxmlformats.org/officeDocument/2006/relationships/slide" Target="/ppt/slides/slide3.xml" Id="Rcd75e6d7aca3459a" /><Relationship Type="http://schemas.openxmlformats.org/officeDocument/2006/relationships/slide" Target="/ppt/slides/slide4.xml" Id="R28e1ddc71cee4087" /><Relationship Type="http://schemas.openxmlformats.org/officeDocument/2006/relationships/slide" Target="/ppt/slides/slide5.xml" Id="R0407339a4232491b" /><Relationship Type="http://schemas.openxmlformats.org/officeDocument/2006/relationships/slide" Target="/ppt/slides/slide6.xml" Id="R8e0036a4480545be" /><Relationship Type="http://schemas.openxmlformats.org/officeDocument/2006/relationships/slide" Target="/ppt/slides/slide7.xml" Id="Rc080e307be1e438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e0ad3253014bb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6f6f0f8ab345f1" /><Relationship Type="http://schemas.openxmlformats.org/officeDocument/2006/relationships/theme" Target="/ppt/slideMasters/theme/theme1.xml" Id="R99679469fb8b46c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46f6f0f8ab345f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fda06b0c514d8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cc19b18485412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d85cfd3f6241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7c72e377ee463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c776b4102f43f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5e8cc181f248c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de9f8f6e314c7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ARCATUM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ARCATUM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ARCATUM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ARCATUM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ARCATUM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ARCATUM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9 023 232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7 261 572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8 014 146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106 355 030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110 081 041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ARCATUM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WILHELMSEN MONICA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ARCATUM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92 45 47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872 409 572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ARCATUM AS</a:t>
            </a:r>
          </a:p>
        </p:txBody>
      </p:sp>
    </p:spTree>
  </p:cSld>
  <p:clrMapOvr>
    <a:masterClrMapping xmlns:a="http://schemas.openxmlformats.org/drawingml/2006/main"/>
  </p:clrMapOvr>
</p:sld>
</file>