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cbc8ad47b4b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9c78de6dbe4158"/>
  </p:sldMasterIdLst>
  <p:sldIdLst>
    <p:sldId xmlns:r="http://schemas.openxmlformats.org/officeDocument/2006/relationships" id="256" r:id="R9c2fcae013354359"/>
    <p:sldId xmlns:r="http://schemas.openxmlformats.org/officeDocument/2006/relationships" id="257" r:id="Rd00404d10cc64438"/>
    <p:sldId xmlns:r="http://schemas.openxmlformats.org/officeDocument/2006/relationships" id="258" r:id="R73f85b81fe864c43"/>
    <p:sldId xmlns:r="http://schemas.openxmlformats.org/officeDocument/2006/relationships" id="259" r:id="Ra6176c01e45a4f39"/>
    <p:sldId xmlns:r="http://schemas.openxmlformats.org/officeDocument/2006/relationships" id="260" r:id="R7a0f76fce01d40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c78de6dbe4158" /><Relationship Type="http://schemas.openxmlformats.org/officeDocument/2006/relationships/slide" Target="/ppt/slides/slide1.xml" Id="R9c2fcae013354359" /><Relationship Type="http://schemas.openxmlformats.org/officeDocument/2006/relationships/slide" Target="/ppt/slides/slide2.xml" Id="Rd00404d10cc64438" /><Relationship Type="http://schemas.openxmlformats.org/officeDocument/2006/relationships/slide" Target="/ppt/slides/slide3.xml" Id="R73f85b81fe864c43" /><Relationship Type="http://schemas.openxmlformats.org/officeDocument/2006/relationships/slide" Target="/ppt/slides/slide4.xml" Id="Ra6176c01e45a4f39" /><Relationship Type="http://schemas.openxmlformats.org/officeDocument/2006/relationships/slide" Target="/ppt/slides/slide5.xml" Id="R7a0f76fce01d40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ac53739754a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549e10b3e41b8" /><Relationship Type="http://schemas.openxmlformats.org/officeDocument/2006/relationships/theme" Target="/ppt/slideMasters/theme/theme1.xml" Id="R97f4245accb449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1549e10b3e41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6b954ad854f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cb5cb75e141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e3339ed444e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95263c5ba4d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8f2d6b0eb4b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KUNNSKAPSDEPARTEMENTET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KUNNSKAPSDEPARTEMENTET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KUNNSKAPSDEPARTEMENTET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KUNNSKAPSDEPARTEMENTET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KUNNSKAPSDEPARTEMENTET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KUNNSKAPSDEPARTEMENTET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postmottak@kd.dep.no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www.regjeringen.no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872 417 842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KUNNSKAPSDEPARTEMENTET</a:t>
            </a:r>
          </a:p>
        </p:txBody>
      </p:sp>
    </p:spTree>
  </p:cSld>
  <p:clrMapOvr>
    <a:masterClrMapping xmlns:a="http://schemas.openxmlformats.org/drawingml/2006/main"/>
  </p:clrMapOvr>
</p:sld>
</file>