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c310fc870249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d0b9ceda4d40d5"/>
  </p:sldMasterIdLst>
  <p:sldIdLst>
    <p:sldId xmlns:r="http://schemas.openxmlformats.org/officeDocument/2006/relationships" id="256" r:id="R17ee4e63a6fd4839"/>
    <p:sldId xmlns:r="http://schemas.openxmlformats.org/officeDocument/2006/relationships" id="257" r:id="R7a820210f2674ee8"/>
    <p:sldId xmlns:r="http://schemas.openxmlformats.org/officeDocument/2006/relationships" id="258" r:id="Rb51e7a7d9a6d478c"/>
    <p:sldId xmlns:r="http://schemas.openxmlformats.org/officeDocument/2006/relationships" id="259" r:id="Rcd388533cfc74d63"/>
    <p:sldId xmlns:r="http://schemas.openxmlformats.org/officeDocument/2006/relationships" id="260" r:id="R629086cd134245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0b9ceda4d40d5" /><Relationship Type="http://schemas.openxmlformats.org/officeDocument/2006/relationships/slide" Target="/ppt/slides/slide1.xml" Id="R17ee4e63a6fd4839" /><Relationship Type="http://schemas.openxmlformats.org/officeDocument/2006/relationships/slide" Target="/ppt/slides/slide2.xml" Id="R7a820210f2674ee8" /><Relationship Type="http://schemas.openxmlformats.org/officeDocument/2006/relationships/slide" Target="/ppt/slides/slide3.xml" Id="Rb51e7a7d9a6d478c" /><Relationship Type="http://schemas.openxmlformats.org/officeDocument/2006/relationships/slide" Target="/ppt/slides/slide4.xml" Id="Rcd388533cfc74d63" /><Relationship Type="http://schemas.openxmlformats.org/officeDocument/2006/relationships/slide" Target="/ppt/slides/slide5.xml" Id="R629086cd134245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51227790941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0b85d37d4485d" /><Relationship Type="http://schemas.openxmlformats.org/officeDocument/2006/relationships/theme" Target="/ppt/slideMasters/theme/theme1.xml" Id="Rf49ef728d2a240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c0b85d37d448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ff25b5fa340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e6817077647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4ce0b597e4d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9dc8271f143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772f4608247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HERØY KOMMUNE ble etablert [år] og holder til i Herøy.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Silvalveien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8850 Herøy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06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post@heroy-no.kommune.no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www.heroy-no.kommune.no/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872 417 982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HERØY KOMMUNE</a:t>
            </a:r>
          </a:p>
        </p:txBody>
      </p:sp>
    </p:spTree>
  </p:cSld>
  <p:clrMapOvr>
    <a:masterClrMapping xmlns:a="http://schemas.openxmlformats.org/drawingml/2006/main"/>
  </p:clrMapOvr>
</p:sld>
</file>