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fe41cd760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c3a24c75b4405"/>
  </p:sldMasterIdLst>
  <p:sldIdLst>
    <p:sldId xmlns:r="http://schemas.openxmlformats.org/officeDocument/2006/relationships" id="256" r:id="Rfd8a17510cea4fbe"/>
    <p:sldId xmlns:r="http://schemas.openxmlformats.org/officeDocument/2006/relationships" id="257" r:id="R077202d8c1f0457d"/>
    <p:sldId xmlns:r="http://schemas.openxmlformats.org/officeDocument/2006/relationships" id="258" r:id="R85d840cd6b6d4a7e"/>
    <p:sldId xmlns:r="http://schemas.openxmlformats.org/officeDocument/2006/relationships" id="259" r:id="R004233d8eb484721"/>
    <p:sldId xmlns:r="http://schemas.openxmlformats.org/officeDocument/2006/relationships" id="260" r:id="Rfa4967f956e743c2"/>
    <p:sldId xmlns:r="http://schemas.openxmlformats.org/officeDocument/2006/relationships" id="261" r:id="Rf37df6daf91f4cc1"/>
    <p:sldId xmlns:r="http://schemas.openxmlformats.org/officeDocument/2006/relationships" id="262" r:id="R02b5136cfd5e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c3a24c75b4405" /><Relationship Type="http://schemas.openxmlformats.org/officeDocument/2006/relationships/slide" Target="/ppt/slides/slide1.xml" Id="Rfd8a17510cea4fbe" /><Relationship Type="http://schemas.openxmlformats.org/officeDocument/2006/relationships/slide" Target="/ppt/slides/slide2.xml" Id="R077202d8c1f0457d" /><Relationship Type="http://schemas.openxmlformats.org/officeDocument/2006/relationships/slide" Target="/ppt/slides/slide3.xml" Id="R85d840cd6b6d4a7e" /><Relationship Type="http://schemas.openxmlformats.org/officeDocument/2006/relationships/slide" Target="/ppt/slides/slide4.xml" Id="R004233d8eb484721" /><Relationship Type="http://schemas.openxmlformats.org/officeDocument/2006/relationships/slide" Target="/ppt/slides/slide5.xml" Id="Rfa4967f956e743c2" /><Relationship Type="http://schemas.openxmlformats.org/officeDocument/2006/relationships/slide" Target="/ppt/slides/slide6.xml" Id="Rf37df6daf91f4cc1" /><Relationship Type="http://schemas.openxmlformats.org/officeDocument/2006/relationships/slide" Target="/ppt/slides/slide7.xml" Id="R02b5136cfd5e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046ab5e5a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c49e274794853" /><Relationship Type="http://schemas.openxmlformats.org/officeDocument/2006/relationships/theme" Target="/ppt/slideMasters/theme/theme1.xml" Id="Rd7be941142da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c49e27479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1011fe9e7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965f1c64a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456b4c5e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6506935a848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a387f91a9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0ef2a794344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b3fcc1719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ITEK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2026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83 043 080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158 194 634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ADDTECH NORDIC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itek@itek.green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www.itek.green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873 194 472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ITEK AS</a:t>
            </a:r>
          </a:p>
        </p:txBody>
      </p:sp>
    </p:spTree>
  </p:cSld>
  <p:clrMapOvr>
    <a:masterClrMapping xmlns:a="http://schemas.openxmlformats.org/drawingml/2006/main"/>
  </p:clrMapOvr>
</p:sld>
</file>