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ce9287222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5e124cd884d00"/>
  </p:sldMasterIdLst>
  <p:sldIdLst>
    <p:sldId xmlns:r="http://schemas.openxmlformats.org/officeDocument/2006/relationships" id="256" r:id="R79ed4b6948f84a86"/>
    <p:sldId xmlns:r="http://schemas.openxmlformats.org/officeDocument/2006/relationships" id="257" r:id="Rd801bcf472db457b"/>
    <p:sldId xmlns:r="http://schemas.openxmlformats.org/officeDocument/2006/relationships" id="258" r:id="Rcc786d55bc2a44ab"/>
    <p:sldId xmlns:r="http://schemas.openxmlformats.org/officeDocument/2006/relationships" id="259" r:id="R20ede91c809b471b"/>
    <p:sldId xmlns:r="http://schemas.openxmlformats.org/officeDocument/2006/relationships" id="260" r:id="Re7281a13649a49a5"/>
    <p:sldId xmlns:r="http://schemas.openxmlformats.org/officeDocument/2006/relationships" id="261" r:id="Rbfe7895f1d6547df"/>
    <p:sldId xmlns:r="http://schemas.openxmlformats.org/officeDocument/2006/relationships" id="262" r:id="Rc114ff22198f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5e124cd884d00" /><Relationship Type="http://schemas.openxmlformats.org/officeDocument/2006/relationships/slide" Target="/ppt/slides/slide1.xml" Id="R79ed4b6948f84a86" /><Relationship Type="http://schemas.openxmlformats.org/officeDocument/2006/relationships/slide" Target="/ppt/slides/slide2.xml" Id="Rd801bcf472db457b" /><Relationship Type="http://schemas.openxmlformats.org/officeDocument/2006/relationships/slide" Target="/ppt/slides/slide3.xml" Id="Rcc786d55bc2a44ab" /><Relationship Type="http://schemas.openxmlformats.org/officeDocument/2006/relationships/slide" Target="/ppt/slides/slide4.xml" Id="R20ede91c809b471b" /><Relationship Type="http://schemas.openxmlformats.org/officeDocument/2006/relationships/slide" Target="/ppt/slides/slide5.xml" Id="Re7281a13649a49a5" /><Relationship Type="http://schemas.openxmlformats.org/officeDocument/2006/relationships/slide" Target="/ppt/slides/slide6.xml" Id="Rbfe7895f1d6547df" /><Relationship Type="http://schemas.openxmlformats.org/officeDocument/2006/relationships/slide" Target="/ppt/slides/slide7.xml" Id="Rc114ff22198f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9a10f2ec2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d6613cc84296" /><Relationship Type="http://schemas.openxmlformats.org/officeDocument/2006/relationships/theme" Target="/ppt/slideMasters/theme/theme1.xml" Id="R734d98e82e1f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5d6613cc8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3ae605287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9002b93d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1cd932571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bf81f77fa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570f876a0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c41de64b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5004eea8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IMSET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−1 372 607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53 966 969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IMSET MORTEN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Imset, Taglugnveien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22308420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874 345 512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IMSET HOLDING AS</a:t>
            </a:r>
          </a:p>
        </p:txBody>
      </p:sp>
    </p:spTree>
  </p:cSld>
  <p:clrMapOvr>
    <a:masterClrMapping xmlns:a="http://schemas.openxmlformats.org/drawingml/2006/main"/>
  </p:clrMapOvr>
</p:sld>
</file>