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0735c5c42944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fce9d41b1e4aed"/>
  </p:sldMasterIdLst>
  <p:sldIdLst>
    <p:sldId xmlns:r="http://schemas.openxmlformats.org/officeDocument/2006/relationships" id="256" r:id="R375809fab22a46cc"/>
    <p:sldId xmlns:r="http://schemas.openxmlformats.org/officeDocument/2006/relationships" id="257" r:id="R8671b82417c54957"/>
    <p:sldId xmlns:r="http://schemas.openxmlformats.org/officeDocument/2006/relationships" id="258" r:id="Rd9b6c34124104a80"/>
    <p:sldId xmlns:r="http://schemas.openxmlformats.org/officeDocument/2006/relationships" id="259" r:id="R4736a8468a5f4a55"/>
    <p:sldId xmlns:r="http://schemas.openxmlformats.org/officeDocument/2006/relationships" id="260" r:id="Rf80ea5c85b7c4f43"/>
    <p:sldId xmlns:r="http://schemas.openxmlformats.org/officeDocument/2006/relationships" id="261" r:id="R0f9ea500d4954c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fce9d41b1e4aed" /><Relationship Type="http://schemas.openxmlformats.org/officeDocument/2006/relationships/slide" Target="/ppt/slides/slide1.xml" Id="R375809fab22a46cc" /><Relationship Type="http://schemas.openxmlformats.org/officeDocument/2006/relationships/slide" Target="/ppt/slides/slide2.xml" Id="R8671b82417c54957" /><Relationship Type="http://schemas.openxmlformats.org/officeDocument/2006/relationships/slide" Target="/ppt/slides/slide3.xml" Id="Rd9b6c34124104a80" /><Relationship Type="http://schemas.openxmlformats.org/officeDocument/2006/relationships/slide" Target="/ppt/slides/slide4.xml" Id="R4736a8468a5f4a55" /><Relationship Type="http://schemas.openxmlformats.org/officeDocument/2006/relationships/slide" Target="/ppt/slides/slide5.xml" Id="Rf80ea5c85b7c4f43" /><Relationship Type="http://schemas.openxmlformats.org/officeDocument/2006/relationships/slide" Target="/ppt/slides/slide6.xml" Id="R0f9ea500d4954c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4ed39a876a40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f2043703a4141" /><Relationship Type="http://schemas.openxmlformats.org/officeDocument/2006/relationships/theme" Target="/ppt/slideMasters/theme/theme1.xml" Id="R0fee88e3e7b842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5f2043703a41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fb8308e4c4b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767db67ef42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3e1e226f141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ff30f2c4b42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1acf5f5c046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8f047c8c845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SALTDAL RØR OG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SALTDAL RØR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SALTDAL RØR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SALTDAL RØR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SALTDAL RØR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SALTDAL RØR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8250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69 04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874 354 902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SALTDAL RØR OG ENTREPRENØR AS</a:t>
            </a:r>
          </a:p>
        </p:txBody>
      </p:sp>
    </p:spTree>
  </p:cSld>
  <p:clrMapOvr>
    <a:masterClrMapping xmlns:a="http://schemas.openxmlformats.org/drawingml/2006/main"/>
  </p:clrMapOvr>
</p:sld>
</file>