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56ae608844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ebfb884b4849cd"/>
  </p:sldMasterIdLst>
  <p:sldIdLst>
    <p:sldId xmlns:r="http://schemas.openxmlformats.org/officeDocument/2006/relationships" id="256" r:id="Ra25dd7e792364836"/>
    <p:sldId xmlns:r="http://schemas.openxmlformats.org/officeDocument/2006/relationships" id="257" r:id="R229030ce5f0d4037"/>
    <p:sldId xmlns:r="http://schemas.openxmlformats.org/officeDocument/2006/relationships" id="258" r:id="Ra5b5ff21443d415b"/>
    <p:sldId xmlns:r="http://schemas.openxmlformats.org/officeDocument/2006/relationships" id="259" r:id="R59bec685c29a4cf2"/>
    <p:sldId xmlns:r="http://schemas.openxmlformats.org/officeDocument/2006/relationships" id="260" r:id="R621708f21cdf48fc"/>
    <p:sldId xmlns:r="http://schemas.openxmlformats.org/officeDocument/2006/relationships" id="261" r:id="R0a797d20da224baa"/>
    <p:sldId xmlns:r="http://schemas.openxmlformats.org/officeDocument/2006/relationships" id="262" r:id="R725d995750624c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bfb884b4849cd" /><Relationship Type="http://schemas.openxmlformats.org/officeDocument/2006/relationships/slide" Target="/ppt/slides/slide1.xml" Id="Ra25dd7e792364836" /><Relationship Type="http://schemas.openxmlformats.org/officeDocument/2006/relationships/slide" Target="/ppt/slides/slide2.xml" Id="R229030ce5f0d4037" /><Relationship Type="http://schemas.openxmlformats.org/officeDocument/2006/relationships/slide" Target="/ppt/slides/slide3.xml" Id="Ra5b5ff21443d415b" /><Relationship Type="http://schemas.openxmlformats.org/officeDocument/2006/relationships/slide" Target="/ppt/slides/slide4.xml" Id="R59bec685c29a4cf2" /><Relationship Type="http://schemas.openxmlformats.org/officeDocument/2006/relationships/slide" Target="/ppt/slides/slide5.xml" Id="R621708f21cdf48fc" /><Relationship Type="http://schemas.openxmlformats.org/officeDocument/2006/relationships/slide" Target="/ppt/slides/slide6.xml" Id="R0a797d20da224baa" /><Relationship Type="http://schemas.openxmlformats.org/officeDocument/2006/relationships/slide" Target="/ppt/slides/slide7.xml" Id="R725d995750624c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fb6ad269c48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e42b311da4cc3" /><Relationship Type="http://schemas.openxmlformats.org/officeDocument/2006/relationships/theme" Target="/ppt/slideMasters/theme/theme1.xml" Id="R07c601f1320f46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2e42b311da4c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2caa2a88c4d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d4728068749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17b5f586c40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5305eb39f4f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d3d8822f44e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5fbba22984f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ca71d1c1b40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HAUGSNES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HAUGSNES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HAUGSNES ELEKTRO AS ble etablert [år] og holder til i Båtsfjord.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HAUGSNES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HAUGSNES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HAUGSNES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15 883 619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−1 798 579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−1 699 186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9 449 026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HAUGSNES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HAUGSNES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HAUGSNES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9990 Båtsfjord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98 57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874 392 022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HAUGSNES ELEKTRO AS</a:t>
            </a:r>
          </a:p>
        </p:txBody>
      </p:sp>
    </p:spTree>
  </p:cSld>
  <p:clrMapOvr>
    <a:masterClrMapping xmlns:a="http://schemas.openxmlformats.org/drawingml/2006/main"/>
  </p:clrMapOvr>
</p:sld>
</file>