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dae597f34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2c87c1836f4a31"/>
  </p:sldMasterIdLst>
  <p:sldIdLst>
    <p:sldId xmlns:r="http://schemas.openxmlformats.org/officeDocument/2006/relationships" id="256" r:id="R1d00d395817b4513"/>
    <p:sldId xmlns:r="http://schemas.openxmlformats.org/officeDocument/2006/relationships" id="257" r:id="R5d6f73c9aaf74e3a"/>
    <p:sldId xmlns:r="http://schemas.openxmlformats.org/officeDocument/2006/relationships" id="258" r:id="Rcf396ea0633446d3"/>
    <p:sldId xmlns:r="http://schemas.openxmlformats.org/officeDocument/2006/relationships" id="259" r:id="R845e3597661d45a5"/>
    <p:sldId xmlns:r="http://schemas.openxmlformats.org/officeDocument/2006/relationships" id="260" r:id="R03f4539ee9dd4c3d"/>
    <p:sldId xmlns:r="http://schemas.openxmlformats.org/officeDocument/2006/relationships" id="261" r:id="R691d1289cacf4cb9"/>
    <p:sldId xmlns:r="http://schemas.openxmlformats.org/officeDocument/2006/relationships" id="262" r:id="Rab6441e1a0f8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c87c1836f4a31" /><Relationship Type="http://schemas.openxmlformats.org/officeDocument/2006/relationships/slide" Target="/ppt/slides/slide1.xml" Id="R1d00d395817b4513" /><Relationship Type="http://schemas.openxmlformats.org/officeDocument/2006/relationships/slide" Target="/ppt/slides/slide2.xml" Id="R5d6f73c9aaf74e3a" /><Relationship Type="http://schemas.openxmlformats.org/officeDocument/2006/relationships/slide" Target="/ppt/slides/slide3.xml" Id="Rcf396ea0633446d3" /><Relationship Type="http://schemas.openxmlformats.org/officeDocument/2006/relationships/slide" Target="/ppt/slides/slide4.xml" Id="R845e3597661d45a5" /><Relationship Type="http://schemas.openxmlformats.org/officeDocument/2006/relationships/slide" Target="/ppt/slides/slide5.xml" Id="R03f4539ee9dd4c3d" /><Relationship Type="http://schemas.openxmlformats.org/officeDocument/2006/relationships/slide" Target="/ppt/slides/slide6.xml" Id="R691d1289cacf4cb9" /><Relationship Type="http://schemas.openxmlformats.org/officeDocument/2006/relationships/slide" Target="/ppt/slides/slide7.xml" Id="Rab6441e1a0f8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2d09b39c94d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0c7a0726440b" /><Relationship Type="http://schemas.openxmlformats.org/officeDocument/2006/relationships/theme" Target="/ppt/slideMasters/theme/theme1.xml" Id="Rdab2f29140e7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dc0c7a0726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9fbe63fdb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3f91e635e49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2f986b47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f60d8729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3d7006fe2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83f095b7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907e6d21d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MASKIN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9 247 350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6 190 746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11 025 895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BÅRD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HÅVARD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Ljøstadsaga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16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874 433 292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MASKIN AS</a:t>
            </a:r>
          </a:p>
        </p:txBody>
      </p:sp>
    </p:spTree>
  </p:cSld>
  <p:clrMapOvr>
    <a:masterClrMapping xmlns:a="http://schemas.openxmlformats.org/drawingml/2006/main"/>
  </p:clrMapOvr>
</p:sld>
</file>