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f2ae5c40d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3c2e5309d34730"/>
  </p:sldMasterIdLst>
  <p:sldIdLst>
    <p:sldId xmlns:r="http://schemas.openxmlformats.org/officeDocument/2006/relationships" id="256" r:id="R88ef97c24c834e32"/>
    <p:sldId xmlns:r="http://schemas.openxmlformats.org/officeDocument/2006/relationships" id="257" r:id="R6e07f6dcf1ec4497"/>
    <p:sldId xmlns:r="http://schemas.openxmlformats.org/officeDocument/2006/relationships" id="258" r:id="R174a70420c634a47"/>
    <p:sldId xmlns:r="http://schemas.openxmlformats.org/officeDocument/2006/relationships" id="259" r:id="R30c2235615164939"/>
    <p:sldId xmlns:r="http://schemas.openxmlformats.org/officeDocument/2006/relationships" id="260" r:id="R27257c40fc42416c"/>
    <p:sldId xmlns:r="http://schemas.openxmlformats.org/officeDocument/2006/relationships" id="261" r:id="Rc23eb78f2e034ef5"/>
    <p:sldId xmlns:r="http://schemas.openxmlformats.org/officeDocument/2006/relationships" id="262" r:id="Raf11fbb0705046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c2e5309d34730" /><Relationship Type="http://schemas.openxmlformats.org/officeDocument/2006/relationships/slide" Target="/ppt/slides/slide1.xml" Id="R88ef97c24c834e32" /><Relationship Type="http://schemas.openxmlformats.org/officeDocument/2006/relationships/slide" Target="/ppt/slides/slide2.xml" Id="R6e07f6dcf1ec4497" /><Relationship Type="http://schemas.openxmlformats.org/officeDocument/2006/relationships/slide" Target="/ppt/slides/slide3.xml" Id="R174a70420c634a47" /><Relationship Type="http://schemas.openxmlformats.org/officeDocument/2006/relationships/slide" Target="/ppt/slides/slide4.xml" Id="R30c2235615164939" /><Relationship Type="http://schemas.openxmlformats.org/officeDocument/2006/relationships/slide" Target="/ppt/slides/slide5.xml" Id="R27257c40fc42416c" /><Relationship Type="http://schemas.openxmlformats.org/officeDocument/2006/relationships/slide" Target="/ppt/slides/slide6.xml" Id="Rc23eb78f2e034ef5" /><Relationship Type="http://schemas.openxmlformats.org/officeDocument/2006/relationships/slide" Target="/ppt/slides/slide7.xml" Id="Raf11fbb0705046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b0e46549349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2023233434adf" /><Relationship Type="http://schemas.openxmlformats.org/officeDocument/2006/relationships/theme" Target="/ppt/slideMasters/theme/theme1.xml" Id="Ree253e329d1c42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92023233434a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f26171ded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598c4ef7242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8d59cc2e44a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629df903343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4372d6e4c4f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3a05d496b4d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beca6f2b540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22 618 996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19 984 507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18 662 276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210 544 915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238 052 973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ESPEN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ESPEN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JOAKIM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JULIE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MARIE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PEDER STAVNES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Karlsen, Borgenveien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874 493 562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