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5035eefd994b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984bae170b462e"/>
  </p:sldMasterIdLst>
  <p:sldIdLst>
    <p:sldId xmlns:r="http://schemas.openxmlformats.org/officeDocument/2006/relationships" id="256" r:id="Refc44c405a3542ed"/>
    <p:sldId xmlns:r="http://schemas.openxmlformats.org/officeDocument/2006/relationships" id="257" r:id="R5abde803b5d14c87"/>
    <p:sldId xmlns:r="http://schemas.openxmlformats.org/officeDocument/2006/relationships" id="258" r:id="Ra15c332ee9a4400f"/>
    <p:sldId xmlns:r="http://schemas.openxmlformats.org/officeDocument/2006/relationships" id="259" r:id="R9dc94feadbdc4829"/>
    <p:sldId xmlns:r="http://schemas.openxmlformats.org/officeDocument/2006/relationships" id="260" r:id="Rd57b7a0cff834fe7"/>
    <p:sldId xmlns:r="http://schemas.openxmlformats.org/officeDocument/2006/relationships" id="261" r:id="R5c251a72403d4f16"/>
    <p:sldId xmlns:r="http://schemas.openxmlformats.org/officeDocument/2006/relationships" id="262" r:id="R27c93f15fb4c4d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84bae170b462e" /><Relationship Type="http://schemas.openxmlformats.org/officeDocument/2006/relationships/slide" Target="/ppt/slides/slide1.xml" Id="Refc44c405a3542ed" /><Relationship Type="http://schemas.openxmlformats.org/officeDocument/2006/relationships/slide" Target="/ppt/slides/slide2.xml" Id="R5abde803b5d14c87" /><Relationship Type="http://schemas.openxmlformats.org/officeDocument/2006/relationships/slide" Target="/ppt/slides/slide3.xml" Id="Ra15c332ee9a4400f" /><Relationship Type="http://schemas.openxmlformats.org/officeDocument/2006/relationships/slide" Target="/ppt/slides/slide4.xml" Id="R9dc94feadbdc4829" /><Relationship Type="http://schemas.openxmlformats.org/officeDocument/2006/relationships/slide" Target="/ppt/slides/slide5.xml" Id="Rd57b7a0cff834fe7" /><Relationship Type="http://schemas.openxmlformats.org/officeDocument/2006/relationships/slide" Target="/ppt/slides/slide6.xml" Id="R5c251a72403d4f16" /><Relationship Type="http://schemas.openxmlformats.org/officeDocument/2006/relationships/slide" Target="/ppt/slides/slide7.xml" Id="R27c93f15fb4c4d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f9e681ac354b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1e1141314e4483" /><Relationship Type="http://schemas.openxmlformats.org/officeDocument/2006/relationships/theme" Target="/ppt/slideMasters/theme/theme1.xml" Id="R724ba866dd1940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1e1141314e44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16fa7e75a403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9c7abc8b847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26e4754c541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d70632be1e4b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fa831b4a3841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bbfa8573514ca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418fef479a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STOREGGA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STOREGGA AS ble etablert [år] og holder til i Bardufoss.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−304 548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11 405 931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49 769 032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49 899 587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HARTVIK 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Andslimoen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9325 Bardufoss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83 37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874 531 642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STOREGGA AS</a:t>
            </a:r>
          </a:p>
        </p:txBody>
      </p:sp>
    </p:spTree>
  </p:cSld>
  <p:clrMapOvr>
    <a:masterClrMapping xmlns:a="http://schemas.openxmlformats.org/drawingml/2006/main"/>
  </p:clrMapOvr>
</p:sld>
</file>