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551405471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70721254f4aaf"/>
  </p:sldMasterIdLst>
  <p:sldIdLst>
    <p:sldId xmlns:r="http://schemas.openxmlformats.org/officeDocument/2006/relationships" id="256" r:id="Rcbeb4828c2c24072"/>
    <p:sldId xmlns:r="http://schemas.openxmlformats.org/officeDocument/2006/relationships" id="257" r:id="R355f2fb8d2a24872"/>
    <p:sldId xmlns:r="http://schemas.openxmlformats.org/officeDocument/2006/relationships" id="258" r:id="R8446a62b19384a14"/>
    <p:sldId xmlns:r="http://schemas.openxmlformats.org/officeDocument/2006/relationships" id="259" r:id="R4f2577d8c3ba4079"/>
    <p:sldId xmlns:r="http://schemas.openxmlformats.org/officeDocument/2006/relationships" id="260" r:id="R1228367104334f73"/>
    <p:sldId xmlns:r="http://schemas.openxmlformats.org/officeDocument/2006/relationships" id="261" r:id="Rc47c9ae461f1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70721254f4aaf" /><Relationship Type="http://schemas.openxmlformats.org/officeDocument/2006/relationships/slide" Target="/ppt/slides/slide1.xml" Id="Rcbeb4828c2c24072" /><Relationship Type="http://schemas.openxmlformats.org/officeDocument/2006/relationships/slide" Target="/ppt/slides/slide2.xml" Id="R355f2fb8d2a24872" /><Relationship Type="http://schemas.openxmlformats.org/officeDocument/2006/relationships/slide" Target="/ppt/slides/slide3.xml" Id="R8446a62b19384a14" /><Relationship Type="http://schemas.openxmlformats.org/officeDocument/2006/relationships/slide" Target="/ppt/slides/slide4.xml" Id="R4f2577d8c3ba4079" /><Relationship Type="http://schemas.openxmlformats.org/officeDocument/2006/relationships/slide" Target="/ppt/slides/slide5.xml" Id="R1228367104334f73" /><Relationship Type="http://schemas.openxmlformats.org/officeDocument/2006/relationships/slide" Target="/ppt/slides/slide6.xml" Id="Rc47c9ae461f1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54a414880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af3bbc81747f6" /><Relationship Type="http://schemas.openxmlformats.org/officeDocument/2006/relationships/theme" Target="/ppt/slideMasters/theme/theme1.xml" Id="R5fa634226db3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af3bbc817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a0841f789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18c32f27b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ba4bf495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fc3f95ad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b988fdb5e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ba72757e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BILKOLLEKTIVET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BILKOLLEKTIVET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98 490 297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3 845 037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17 650 207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69 626 141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bk.oslo@bilkollektivet.no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www.bilkollektivet.no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874 538 892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BILKOLLEKTIVET SA</a:t>
            </a:r>
          </a:p>
        </p:txBody>
      </p:sp>
    </p:spTree>
  </p:cSld>
  <p:clrMapOvr>
    <a:masterClrMapping xmlns:a="http://schemas.openxmlformats.org/drawingml/2006/main"/>
  </p:clrMapOvr>
</p:sld>
</file>